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46" r:id="rId2"/>
    <p:sldId id="257" r:id="rId3"/>
    <p:sldId id="560" r:id="rId4"/>
    <p:sldId id="513" r:id="rId5"/>
    <p:sldId id="576" r:id="rId6"/>
    <p:sldId id="577" r:id="rId7"/>
    <p:sldId id="264" r:id="rId8"/>
    <p:sldId id="265" r:id="rId9"/>
    <p:sldId id="262" r:id="rId10"/>
    <p:sldId id="579" r:id="rId11"/>
    <p:sldId id="267" r:id="rId12"/>
    <p:sldId id="269" r:id="rId13"/>
    <p:sldId id="270" r:id="rId14"/>
    <p:sldId id="271" r:id="rId15"/>
    <p:sldId id="273" r:id="rId16"/>
    <p:sldId id="581" r:id="rId17"/>
    <p:sldId id="580" r:id="rId18"/>
    <p:sldId id="527" r:id="rId19"/>
    <p:sldId id="529" r:id="rId20"/>
    <p:sldId id="281" r:id="rId21"/>
    <p:sldId id="561" r:id="rId22"/>
    <p:sldId id="572" r:id="rId23"/>
    <p:sldId id="562" r:id="rId24"/>
    <p:sldId id="286" r:id="rId25"/>
    <p:sldId id="287" r:id="rId26"/>
    <p:sldId id="288" r:id="rId27"/>
    <p:sldId id="289" r:id="rId28"/>
    <p:sldId id="297" r:id="rId29"/>
    <p:sldId id="298" r:id="rId30"/>
    <p:sldId id="651" r:id="rId31"/>
    <p:sldId id="555" r:id="rId32"/>
    <p:sldId id="648" r:id="rId33"/>
    <p:sldId id="652" r:id="rId34"/>
    <p:sldId id="564" r:id="rId35"/>
    <p:sldId id="638" r:id="rId36"/>
    <p:sldId id="293" r:id="rId37"/>
    <p:sldId id="294" r:id="rId38"/>
    <p:sldId id="655" r:id="rId39"/>
    <p:sldId id="640" r:id="rId40"/>
    <p:sldId id="570" r:id="rId41"/>
    <p:sldId id="571" r:id="rId42"/>
    <p:sldId id="66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F38EB7-55A1-C9B7-F47F-0004B4151226}" name="A. Reza Nezami" initials="ARN" userId="7a459ab5e347d69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DEEB0-058A-47E3-96BB-4F9C03F7715A}" v="11" dt="2023-05-23T23:48:42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564" autoAdjust="0"/>
  </p:normalViewPr>
  <p:slideViewPr>
    <p:cSldViewPr snapToGrid="0">
      <p:cViewPr varScale="1">
        <p:scale>
          <a:sx n="73" d="100"/>
          <a:sy n="73" d="100"/>
        </p:scale>
        <p:origin x="6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a Nezami" userId="6cedb272-7f84-4470-96ed-832f323def52" providerId="ADAL" clId="{3D1DEEB0-058A-47E3-96BB-4F9C03F7715A}"/>
    <pc:docChg chg="undo custSel addSld delSld modSld sldOrd">
      <pc:chgData name="Reza Nezami" userId="6cedb272-7f84-4470-96ed-832f323def52" providerId="ADAL" clId="{3D1DEEB0-058A-47E3-96BB-4F9C03F7715A}" dt="2023-05-23T23:55:00.500" v="1799" actId="27636"/>
      <pc:docMkLst>
        <pc:docMk/>
      </pc:docMkLst>
      <pc:sldChg chg="add">
        <pc:chgData name="Reza Nezami" userId="6cedb272-7f84-4470-96ed-832f323def52" providerId="ADAL" clId="{3D1DEEB0-058A-47E3-96BB-4F9C03F7715A}" dt="2023-05-23T21:41:39.137" v="58"/>
        <pc:sldMkLst>
          <pc:docMk/>
          <pc:sldMk cId="2771069183" sldId="261"/>
        </pc:sldMkLst>
      </pc:sldChg>
      <pc:sldChg chg="add ord">
        <pc:chgData name="Reza Nezami" userId="6cedb272-7f84-4470-96ed-832f323def52" providerId="ADAL" clId="{3D1DEEB0-058A-47E3-96BB-4F9C03F7715A}" dt="2023-05-23T21:41:18.249" v="57"/>
        <pc:sldMkLst>
          <pc:docMk/>
          <pc:sldMk cId="889972367" sldId="263"/>
        </pc:sldMkLst>
      </pc:sldChg>
      <pc:sldChg chg="delSp modSp add mod setBg delDesignElem">
        <pc:chgData name="Reza Nezami" userId="6cedb272-7f84-4470-96ed-832f323def52" providerId="ADAL" clId="{3D1DEEB0-058A-47E3-96BB-4F9C03F7715A}" dt="2023-05-23T22:28:52.827" v="888" actId="20577"/>
        <pc:sldMkLst>
          <pc:docMk/>
          <pc:sldMk cId="1195587044" sldId="267"/>
        </pc:sldMkLst>
        <pc:spChg chg="mod">
          <ac:chgData name="Reza Nezami" userId="6cedb272-7f84-4470-96ed-832f323def52" providerId="ADAL" clId="{3D1DEEB0-058A-47E3-96BB-4F9C03F7715A}" dt="2023-05-23T22:28:52.827" v="888" actId="20577"/>
          <ac:spMkLst>
            <pc:docMk/>
            <pc:sldMk cId="1195587044" sldId="267"/>
            <ac:spMk id="9" creationId="{3862A450-10E9-FAC9-99D8-8A3D39B33EB3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12" creationId="{0288C6B4-AFC3-407F-A595-EFFD38D4CCAF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14" creationId="{CF236821-17FE-429B-8D2C-08E13A64EA40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16" creationId="{C0BDBCD2-E081-43AB-9119-C55465E59757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18" creationId="{98E79BE4-34FE-485A-98A5-92CE8F7C4743}"/>
          </ac:spMkLst>
        </pc:spChg>
        <pc:spChg chg="del">
          <ac:chgData name="Reza Nezami" userId="6cedb272-7f84-4470-96ed-832f323def52" providerId="ADAL" clId="{3D1DEEB0-058A-47E3-96BB-4F9C03F7715A}" dt="2023-05-23T21:57:01.516" v="499"/>
          <ac:spMkLst>
            <pc:docMk/>
            <pc:sldMk cId="1195587044" sldId="267"/>
            <ac:spMk id="20" creationId="{7A5F0580-5EE9-419F-96EE-B6529EF6E7D0}"/>
          </ac:spMkLst>
        </pc:spChg>
      </pc:sldChg>
      <pc:sldChg chg="addSp delSp modSp add mod">
        <pc:chgData name="Reza Nezami" userId="6cedb272-7f84-4470-96ed-832f323def52" providerId="ADAL" clId="{3D1DEEB0-058A-47E3-96BB-4F9C03F7715A}" dt="2023-05-23T23:50:02.989" v="1616" actId="255"/>
        <pc:sldMkLst>
          <pc:docMk/>
          <pc:sldMk cId="1807539578" sldId="268"/>
        </pc:sldMkLst>
        <pc:spChg chg="del mod">
          <ac:chgData name="Reza Nezami" userId="6cedb272-7f84-4470-96ed-832f323def52" providerId="ADAL" clId="{3D1DEEB0-058A-47E3-96BB-4F9C03F7715A}" dt="2023-05-23T21:51:56.973" v="405" actId="478"/>
          <ac:spMkLst>
            <pc:docMk/>
            <pc:sldMk cId="1807539578" sldId="268"/>
            <ac:spMk id="2" creationId="{6D4A8166-FA5F-55C1-1EC7-B262B7E6D514}"/>
          </ac:spMkLst>
        </pc:spChg>
        <pc:spChg chg="mod">
          <ac:chgData name="Reza Nezami" userId="6cedb272-7f84-4470-96ed-832f323def52" providerId="ADAL" clId="{3D1DEEB0-058A-47E3-96BB-4F9C03F7715A}" dt="2023-05-23T22:09:05.098" v="797" actId="1076"/>
          <ac:spMkLst>
            <pc:docMk/>
            <pc:sldMk cId="1807539578" sldId="268"/>
            <ac:spMk id="3" creationId="{0721A0B2-550B-2CE9-17A4-78CCDC976630}"/>
          </ac:spMkLst>
        </pc:spChg>
        <pc:spChg chg="add mod">
          <ac:chgData name="Reza Nezami" userId="6cedb272-7f84-4470-96ed-832f323def52" providerId="ADAL" clId="{3D1DEEB0-058A-47E3-96BB-4F9C03F7715A}" dt="2023-05-23T23:50:02.989" v="1616" actId="255"/>
          <ac:spMkLst>
            <pc:docMk/>
            <pc:sldMk cId="1807539578" sldId="268"/>
            <ac:spMk id="5" creationId="{EFB8BAFA-82CA-A5F7-8FB6-52883D3E17C8}"/>
          </ac:spMkLst>
        </pc:spChg>
      </pc:sldChg>
      <pc:sldChg chg="del">
        <pc:chgData name="Reza Nezami" userId="6cedb272-7f84-4470-96ed-832f323def52" providerId="ADAL" clId="{3D1DEEB0-058A-47E3-96BB-4F9C03F7715A}" dt="2023-05-23T21:08:39.866" v="44" actId="47"/>
        <pc:sldMkLst>
          <pc:docMk/>
          <pc:sldMk cId="1871352834" sldId="300"/>
        </pc:sldMkLst>
      </pc:sldChg>
      <pc:sldChg chg="del">
        <pc:chgData name="Reza Nezami" userId="6cedb272-7f84-4470-96ed-832f323def52" providerId="ADAL" clId="{3D1DEEB0-058A-47E3-96BB-4F9C03F7715A}" dt="2023-05-23T21:08:41.406" v="45" actId="47"/>
        <pc:sldMkLst>
          <pc:docMk/>
          <pc:sldMk cId="2168095277" sldId="301"/>
        </pc:sldMkLst>
      </pc:sldChg>
      <pc:sldChg chg="del">
        <pc:chgData name="Reza Nezami" userId="6cedb272-7f84-4470-96ed-832f323def52" providerId="ADAL" clId="{3D1DEEB0-058A-47E3-96BB-4F9C03F7715A}" dt="2023-05-23T21:08:42.974" v="46" actId="47"/>
        <pc:sldMkLst>
          <pc:docMk/>
          <pc:sldMk cId="3743241477" sldId="302"/>
        </pc:sldMkLst>
      </pc:sldChg>
      <pc:sldChg chg="del">
        <pc:chgData name="Reza Nezami" userId="6cedb272-7f84-4470-96ed-832f323def52" providerId="ADAL" clId="{3D1DEEB0-058A-47E3-96BB-4F9C03F7715A}" dt="2023-05-23T21:08:44.304" v="47" actId="47"/>
        <pc:sldMkLst>
          <pc:docMk/>
          <pc:sldMk cId="1190750793" sldId="307"/>
        </pc:sldMkLst>
      </pc:sldChg>
      <pc:sldChg chg="del">
        <pc:chgData name="Reza Nezami" userId="6cedb272-7f84-4470-96ed-832f323def52" providerId="ADAL" clId="{3D1DEEB0-058A-47E3-96BB-4F9C03F7715A}" dt="2023-05-23T21:08:45.425" v="48" actId="47"/>
        <pc:sldMkLst>
          <pc:docMk/>
          <pc:sldMk cId="4088720693" sldId="308"/>
        </pc:sldMkLst>
      </pc:sldChg>
      <pc:sldChg chg="modSp mod">
        <pc:chgData name="Reza Nezami" userId="6cedb272-7f84-4470-96ed-832f323def52" providerId="ADAL" clId="{3D1DEEB0-058A-47E3-96BB-4F9C03F7715A}" dt="2023-05-23T22:20:44.382" v="802" actId="20577"/>
        <pc:sldMkLst>
          <pc:docMk/>
          <pc:sldMk cId="0" sldId="389"/>
        </pc:sldMkLst>
        <pc:spChg chg="mod">
          <ac:chgData name="Reza Nezami" userId="6cedb272-7f84-4470-96ed-832f323def52" providerId="ADAL" clId="{3D1DEEB0-058A-47E3-96BB-4F9C03F7715A}" dt="2023-05-23T22:20:44.382" v="802" actId="20577"/>
          <ac:spMkLst>
            <pc:docMk/>
            <pc:sldMk cId="0" sldId="389"/>
            <ac:spMk id="7171" creationId="{00000000-0000-0000-0000-000000000000}"/>
          </ac:spMkLst>
        </pc:spChg>
        <pc:picChg chg="mod">
          <ac:chgData name="Reza Nezami" userId="6cedb272-7f84-4470-96ed-832f323def52" providerId="ADAL" clId="{3D1DEEB0-058A-47E3-96BB-4F9C03F7715A}" dt="2023-05-23T21:08:13.128" v="37" actId="1076"/>
          <ac:picMkLst>
            <pc:docMk/>
            <pc:sldMk cId="0" sldId="389"/>
            <ac:picMk id="19457" creationId="{00000000-0000-0000-0000-000000000000}"/>
          </ac:picMkLst>
        </pc:picChg>
      </pc:sldChg>
      <pc:sldChg chg="modSp mod">
        <pc:chgData name="Reza Nezami" userId="6cedb272-7f84-4470-96ed-832f323def52" providerId="ADAL" clId="{3D1DEEB0-058A-47E3-96BB-4F9C03F7715A}" dt="2023-05-23T21:07:26.426" v="23" actId="20577"/>
        <pc:sldMkLst>
          <pc:docMk/>
          <pc:sldMk cId="0" sldId="446"/>
        </pc:sldMkLst>
        <pc:spChg chg="mod">
          <ac:chgData name="Reza Nezami" userId="6cedb272-7f84-4470-96ed-832f323def52" providerId="ADAL" clId="{3D1DEEB0-058A-47E3-96BB-4F9C03F7715A}" dt="2023-05-23T21:07:26.426" v="23" actId="20577"/>
          <ac:spMkLst>
            <pc:docMk/>
            <pc:sldMk cId="0" sldId="446"/>
            <ac:spMk id="5123" creationId="{00000000-0000-0000-0000-000000000000}"/>
          </ac:spMkLst>
        </pc:spChg>
      </pc:sldChg>
      <pc:sldChg chg="del">
        <pc:chgData name="Reza Nezami" userId="6cedb272-7f84-4470-96ed-832f323def52" providerId="ADAL" clId="{3D1DEEB0-058A-47E3-96BB-4F9C03F7715A}" dt="2023-05-23T21:08:30.763" v="41" actId="47"/>
        <pc:sldMkLst>
          <pc:docMk/>
          <pc:sldMk cId="1146116283" sldId="447"/>
        </pc:sldMkLst>
      </pc:sldChg>
      <pc:sldChg chg="addSp modSp new mod setBg">
        <pc:chgData name="Reza Nezami" userId="6cedb272-7f84-4470-96ed-832f323def52" providerId="ADAL" clId="{3D1DEEB0-058A-47E3-96BB-4F9C03F7715A}" dt="2023-05-23T21:49:59.772" v="394" actId="20577"/>
        <pc:sldMkLst>
          <pc:docMk/>
          <pc:sldMk cId="3422102901" sldId="447"/>
        </pc:sldMkLst>
        <pc:spChg chg="mod">
          <ac:chgData name="Reza Nezami" userId="6cedb272-7f84-4470-96ed-832f323def52" providerId="ADAL" clId="{3D1DEEB0-058A-47E3-96BB-4F9C03F7715A}" dt="2023-05-23T21:49:19.383" v="356" actId="26606"/>
          <ac:spMkLst>
            <pc:docMk/>
            <pc:sldMk cId="3422102901" sldId="447"/>
            <ac:spMk id="2" creationId="{E1C86981-1D62-D86F-4547-1ECE721A086A}"/>
          </ac:spMkLst>
        </pc:spChg>
        <pc:spChg chg="mod">
          <ac:chgData name="Reza Nezami" userId="6cedb272-7f84-4470-96ed-832f323def52" providerId="ADAL" clId="{3D1DEEB0-058A-47E3-96BB-4F9C03F7715A}" dt="2023-05-23T21:49:59.772" v="394" actId="20577"/>
          <ac:spMkLst>
            <pc:docMk/>
            <pc:sldMk cId="3422102901" sldId="447"/>
            <ac:spMk id="3" creationId="{2297466F-01CA-2C04-ABE6-93F78432BF20}"/>
          </ac:spMkLst>
        </pc:spChg>
        <pc:spChg chg="add">
          <ac:chgData name="Reza Nezami" userId="6cedb272-7f84-4470-96ed-832f323def52" providerId="ADAL" clId="{3D1DEEB0-058A-47E3-96BB-4F9C03F7715A}" dt="2023-05-23T21:49:19.383" v="356" actId="26606"/>
          <ac:spMkLst>
            <pc:docMk/>
            <pc:sldMk cId="3422102901" sldId="447"/>
            <ac:spMk id="10" creationId="{F13C74B1-5B17-4795-BED0-7140497B445A}"/>
          </ac:spMkLst>
        </pc:spChg>
        <pc:spChg chg="add">
          <ac:chgData name="Reza Nezami" userId="6cedb272-7f84-4470-96ed-832f323def52" providerId="ADAL" clId="{3D1DEEB0-058A-47E3-96BB-4F9C03F7715A}" dt="2023-05-23T21:49:19.383" v="356" actId="26606"/>
          <ac:spMkLst>
            <pc:docMk/>
            <pc:sldMk cId="3422102901" sldId="447"/>
            <ac:spMk id="12" creationId="{D4974D33-8DC5-464E-8C6D-BE58F0669C17}"/>
          </ac:spMkLst>
        </pc:spChg>
        <pc:picChg chg="add mod">
          <ac:chgData name="Reza Nezami" userId="6cedb272-7f84-4470-96ed-832f323def52" providerId="ADAL" clId="{3D1DEEB0-058A-47E3-96BB-4F9C03F7715A}" dt="2023-05-23T21:49:19.383" v="356" actId="26606"/>
          <ac:picMkLst>
            <pc:docMk/>
            <pc:sldMk cId="3422102901" sldId="447"/>
            <ac:picMk id="5" creationId="{D00BBC4F-5A01-2E19-C73F-37CDC2FC0C38}"/>
          </ac:picMkLst>
        </pc:picChg>
      </pc:sldChg>
      <pc:sldChg chg="addSp delSp modSp new mod ord">
        <pc:chgData name="Reza Nezami" userId="6cedb272-7f84-4470-96ed-832f323def52" providerId="ADAL" clId="{3D1DEEB0-058A-47E3-96BB-4F9C03F7715A}" dt="2023-05-23T22:35:45.410" v="890"/>
        <pc:sldMkLst>
          <pc:docMk/>
          <pc:sldMk cId="1800746295" sldId="448"/>
        </pc:sldMkLst>
        <pc:spChg chg="mod">
          <ac:chgData name="Reza Nezami" userId="6cedb272-7f84-4470-96ed-832f323def52" providerId="ADAL" clId="{3D1DEEB0-058A-47E3-96BB-4F9C03F7715A}" dt="2023-05-23T22:03:47.394" v="559" actId="1076"/>
          <ac:spMkLst>
            <pc:docMk/>
            <pc:sldMk cId="1800746295" sldId="448"/>
            <ac:spMk id="2" creationId="{6BBFCF4B-1068-CD2D-0373-18E5F529D5E6}"/>
          </ac:spMkLst>
        </pc:spChg>
        <pc:spChg chg="del mod">
          <ac:chgData name="Reza Nezami" userId="6cedb272-7f84-4470-96ed-832f323def52" providerId="ADAL" clId="{3D1DEEB0-058A-47E3-96BB-4F9C03F7715A}" dt="2023-05-23T22:04:04.812" v="561"/>
          <ac:spMkLst>
            <pc:docMk/>
            <pc:sldMk cId="1800746295" sldId="448"/>
            <ac:spMk id="3" creationId="{2B29A45B-0D4A-BF29-EBDF-B1923B2DE736}"/>
          </ac:spMkLst>
        </pc:spChg>
        <pc:picChg chg="add mod">
          <ac:chgData name="Reza Nezami" userId="6cedb272-7f84-4470-96ed-832f323def52" providerId="ADAL" clId="{3D1DEEB0-058A-47E3-96BB-4F9C03F7715A}" dt="2023-05-23T22:04:41.899" v="572" actId="14100"/>
          <ac:picMkLst>
            <pc:docMk/>
            <pc:sldMk cId="1800746295" sldId="448"/>
            <ac:picMk id="5" creationId="{DCC885E7-133E-B7AC-ADB0-9CC985F2A63F}"/>
          </ac:picMkLst>
        </pc:picChg>
      </pc:sldChg>
      <pc:sldChg chg="del">
        <pc:chgData name="Reza Nezami" userId="6cedb272-7f84-4470-96ed-832f323def52" providerId="ADAL" clId="{3D1DEEB0-058A-47E3-96BB-4F9C03F7715A}" dt="2023-05-23T21:08:38.317" v="43" actId="47"/>
        <pc:sldMkLst>
          <pc:docMk/>
          <pc:sldMk cId="2507945902" sldId="448"/>
        </pc:sldMkLst>
      </pc:sldChg>
      <pc:sldChg chg="addSp delSp modSp new mod setBg">
        <pc:chgData name="Reza Nezami" userId="6cedb272-7f84-4470-96ed-832f323def52" providerId="ADAL" clId="{3D1DEEB0-058A-47E3-96BB-4F9C03F7715A}" dt="2023-05-23T22:56:30.642" v="957" actId="14100"/>
        <pc:sldMkLst>
          <pc:docMk/>
          <pc:sldMk cId="447733399" sldId="449"/>
        </pc:sldMkLst>
        <pc:spChg chg="del mod ord">
          <ac:chgData name="Reza Nezami" userId="6cedb272-7f84-4470-96ed-832f323def52" providerId="ADAL" clId="{3D1DEEB0-058A-47E3-96BB-4F9C03F7715A}" dt="2023-05-23T22:55:16.464" v="942" actId="478"/>
          <ac:spMkLst>
            <pc:docMk/>
            <pc:sldMk cId="447733399" sldId="449"/>
            <ac:spMk id="2" creationId="{2AC507AA-A935-9316-0DF2-B18D3A4887DF}"/>
          </ac:spMkLst>
        </pc:spChg>
        <pc:spChg chg="del">
          <ac:chgData name="Reza Nezami" userId="6cedb272-7f84-4470-96ed-832f323def52" providerId="ADAL" clId="{3D1DEEB0-058A-47E3-96BB-4F9C03F7715A}" dt="2023-05-23T22:54:13.730" v="920"/>
          <ac:spMkLst>
            <pc:docMk/>
            <pc:sldMk cId="447733399" sldId="449"/>
            <ac:spMk id="3" creationId="{85D9AFCF-1DF7-5D3A-1C7E-020CFBB6B53F}"/>
          </ac:spMkLst>
        </pc:spChg>
        <pc:spChg chg="add del mod">
          <ac:chgData name="Reza Nezami" userId="6cedb272-7f84-4470-96ed-832f323def52" providerId="ADAL" clId="{3D1DEEB0-058A-47E3-96BB-4F9C03F7715A}" dt="2023-05-23T22:55:35.723" v="946" actId="478"/>
          <ac:spMkLst>
            <pc:docMk/>
            <pc:sldMk cId="447733399" sldId="449"/>
            <ac:spMk id="7" creationId="{00F2A53B-B920-FDAC-2481-FE350CF18966}"/>
          </ac:spMkLst>
        </pc:spChg>
        <pc:spChg chg="add del">
          <ac:chgData name="Reza Nezami" userId="6cedb272-7f84-4470-96ed-832f323def52" providerId="ADAL" clId="{3D1DEEB0-058A-47E3-96BB-4F9C03F7715A}" dt="2023-05-23T22:54:48.293" v="938" actId="26606"/>
          <ac:spMkLst>
            <pc:docMk/>
            <pc:sldMk cId="447733399" sldId="449"/>
            <ac:spMk id="10" creationId="{D4771268-CB57-404A-9271-370EB28F6090}"/>
          </ac:spMkLst>
        </pc:spChg>
        <pc:spChg chg="add del">
          <ac:chgData name="Reza Nezami" userId="6cedb272-7f84-4470-96ed-832f323def52" providerId="ADAL" clId="{3D1DEEB0-058A-47E3-96BB-4F9C03F7715A}" dt="2023-05-23T22:54:39.664" v="931" actId="26606"/>
          <ac:spMkLst>
            <pc:docMk/>
            <pc:sldMk cId="447733399" sldId="449"/>
            <ac:spMk id="14" creationId="{84A8F009-14C8-34E9-9A45-7A85840239A5}"/>
          </ac:spMkLst>
        </pc:spChg>
        <pc:spChg chg="add del">
          <ac:chgData name="Reza Nezami" userId="6cedb272-7f84-4470-96ed-832f323def52" providerId="ADAL" clId="{3D1DEEB0-058A-47E3-96BB-4F9C03F7715A}" dt="2023-05-23T22:54:31.991" v="927" actId="26606"/>
          <ac:spMkLst>
            <pc:docMk/>
            <pc:sldMk cId="447733399" sldId="449"/>
            <ac:spMk id="15" creationId="{D4771268-CB57-404A-9271-370EB28F6090}"/>
          </ac:spMkLst>
        </pc:spChg>
        <pc:spChg chg="add del">
          <ac:chgData name="Reza Nezami" userId="6cedb272-7f84-4470-96ed-832f323def52" providerId="ADAL" clId="{3D1DEEB0-058A-47E3-96BB-4F9C03F7715A}" dt="2023-05-23T22:54:34.911" v="929" actId="26606"/>
          <ac:spMkLst>
            <pc:docMk/>
            <pc:sldMk cId="447733399" sldId="449"/>
            <ac:spMk id="17" creationId="{D12DDE76-C203-4047-9998-63900085B5E8}"/>
          </ac:spMkLst>
        </pc:spChg>
        <pc:spChg chg="add del">
          <ac:chgData name="Reza Nezami" userId="6cedb272-7f84-4470-96ed-832f323def52" providerId="ADAL" clId="{3D1DEEB0-058A-47E3-96BB-4F9C03F7715A}" dt="2023-05-23T22:54:39.664" v="931" actId="26606"/>
          <ac:spMkLst>
            <pc:docMk/>
            <pc:sldMk cId="447733399" sldId="449"/>
            <ac:spMk id="19" creationId="{1A95671B-3CC6-4792-9114-B74FAEA224E6}"/>
          </ac:spMkLst>
        </pc:spChg>
        <pc:spChg chg="add del">
          <ac:chgData name="Reza Nezami" userId="6cedb272-7f84-4470-96ed-832f323def52" providerId="ADAL" clId="{3D1DEEB0-058A-47E3-96BB-4F9C03F7715A}" dt="2023-05-23T22:54:45.273" v="933" actId="26606"/>
          <ac:spMkLst>
            <pc:docMk/>
            <pc:sldMk cId="447733399" sldId="449"/>
            <ac:spMk id="21" creationId="{04812C46-200A-4DEB-A05E-3ED6C68C2387}"/>
          </ac:spMkLst>
        </pc:spChg>
        <pc:spChg chg="add del">
          <ac:chgData name="Reza Nezami" userId="6cedb272-7f84-4470-96ed-832f323def52" providerId="ADAL" clId="{3D1DEEB0-058A-47E3-96BB-4F9C03F7715A}" dt="2023-05-23T22:54:45.273" v="933" actId="26606"/>
          <ac:spMkLst>
            <pc:docMk/>
            <pc:sldMk cId="447733399" sldId="449"/>
            <ac:spMk id="22" creationId="{D1EA859B-E555-4109-94F3-6700E046E008}"/>
          </ac:spMkLst>
        </pc:spChg>
        <pc:spChg chg="add del">
          <ac:chgData name="Reza Nezami" userId="6cedb272-7f84-4470-96ed-832f323def52" providerId="ADAL" clId="{3D1DEEB0-058A-47E3-96BB-4F9C03F7715A}" dt="2023-05-23T22:54:45.273" v="933" actId="26606"/>
          <ac:spMkLst>
            <pc:docMk/>
            <pc:sldMk cId="447733399" sldId="449"/>
            <ac:spMk id="23" creationId="{DED5F1EC-7D1F-7255-8632-0BCE77F0D51F}"/>
          </ac:spMkLst>
        </pc:spChg>
        <pc:spChg chg="add del">
          <ac:chgData name="Reza Nezami" userId="6cedb272-7f84-4470-96ed-832f323def52" providerId="ADAL" clId="{3D1DEEB0-058A-47E3-96BB-4F9C03F7715A}" dt="2023-05-23T22:54:47.407" v="935" actId="26606"/>
          <ac:spMkLst>
            <pc:docMk/>
            <pc:sldMk cId="447733399" sldId="449"/>
            <ac:spMk id="25" creationId="{ED888B23-07FA-482A-96DF-47E31AF1A603}"/>
          </ac:spMkLst>
        </pc:spChg>
        <pc:spChg chg="add del">
          <ac:chgData name="Reza Nezami" userId="6cedb272-7f84-4470-96ed-832f323def52" providerId="ADAL" clId="{3D1DEEB0-058A-47E3-96BB-4F9C03F7715A}" dt="2023-05-23T22:54:47.407" v="935" actId="26606"/>
          <ac:spMkLst>
            <pc:docMk/>
            <pc:sldMk cId="447733399" sldId="449"/>
            <ac:spMk id="26" creationId="{5C8908E2-EE49-44D2-9428-A28D2312A8D5}"/>
          </ac:spMkLst>
        </pc:spChg>
        <pc:spChg chg="add del">
          <ac:chgData name="Reza Nezami" userId="6cedb272-7f84-4470-96ed-832f323def52" providerId="ADAL" clId="{3D1DEEB0-058A-47E3-96BB-4F9C03F7715A}" dt="2023-05-23T22:54:47.407" v="935" actId="26606"/>
          <ac:spMkLst>
            <pc:docMk/>
            <pc:sldMk cId="447733399" sldId="449"/>
            <ac:spMk id="29" creationId="{215A9370-15D3-4C30-8BA1-2059A74C9990}"/>
          </ac:spMkLst>
        </pc:spChg>
        <pc:spChg chg="add del">
          <ac:chgData name="Reza Nezami" userId="6cedb272-7f84-4470-96ed-832f323def52" providerId="ADAL" clId="{3D1DEEB0-058A-47E3-96BB-4F9C03F7715A}" dt="2023-05-23T22:54:47.407" v="935" actId="26606"/>
          <ac:spMkLst>
            <pc:docMk/>
            <pc:sldMk cId="447733399" sldId="449"/>
            <ac:spMk id="30" creationId="{88C1BCDB-BB36-C6E1-4CB6-CF765245A3C5}"/>
          </ac:spMkLst>
        </pc:spChg>
        <pc:spChg chg="add del">
          <ac:chgData name="Reza Nezami" userId="6cedb272-7f84-4470-96ed-832f323def52" providerId="ADAL" clId="{3D1DEEB0-058A-47E3-96BB-4F9C03F7715A}" dt="2023-05-23T22:54:48.288" v="937" actId="26606"/>
          <ac:spMkLst>
            <pc:docMk/>
            <pc:sldMk cId="447733399" sldId="449"/>
            <ac:spMk id="32" creationId="{D12DDE76-C203-4047-9998-63900085B5E8}"/>
          </ac:spMkLst>
        </pc:spChg>
        <pc:spChg chg="add del">
          <ac:chgData name="Reza Nezami" userId="6cedb272-7f84-4470-96ed-832f323def52" providerId="ADAL" clId="{3D1DEEB0-058A-47E3-96BB-4F9C03F7715A}" dt="2023-05-23T22:55:02.622" v="941" actId="26606"/>
          <ac:spMkLst>
            <pc:docMk/>
            <pc:sldMk cId="447733399" sldId="449"/>
            <ac:spMk id="34" creationId="{665DBBEF-238B-476B-96AB-8AAC3224ECEA}"/>
          </ac:spMkLst>
        </pc:spChg>
        <pc:spChg chg="add del">
          <ac:chgData name="Reza Nezami" userId="6cedb272-7f84-4470-96ed-832f323def52" providerId="ADAL" clId="{3D1DEEB0-058A-47E3-96BB-4F9C03F7715A}" dt="2023-05-23T22:55:02.622" v="941" actId="26606"/>
          <ac:spMkLst>
            <pc:docMk/>
            <pc:sldMk cId="447733399" sldId="449"/>
            <ac:spMk id="35" creationId="{3FCFB1DE-0B7E-48CC-BA90-B2AB0889F9D6}"/>
          </ac:spMkLst>
        </pc:spChg>
        <pc:spChg chg="add del">
          <ac:chgData name="Reza Nezami" userId="6cedb272-7f84-4470-96ed-832f323def52" providerId="ADAL" clId="{3D1DEEB0-058A-47E3-96BB-4F9C03F7715A}" dt="2023-05-23T22:56:02.521" v="948"/>
          <ac:spMkLst>
            <pc:docMk/>
            <pc:sldMk cId="447733399" sldId="449"/>
            <ac:spMk id="39" creationId="{5D29AFF6-68FB-2AF8-EC12-4498E90474AF}"/>
          </ac:spMkLst>
        </pc:spChg>
        <pc:spChg chg="add">
          <ac:chgData name="Reza Nezami" userId="6cedb272-7f84-4470-96ed-832f323def52" providerId="ADAL" clId="{3D1DEEB0-058A-47E3-96BB-4F9C03F7715A}" dt="2023-05-23T22:55:02.622" v="941" actId="26606"/>
          <ac:spMkLst>
            <pc:docMk/>
            <pc:sldMk cId="447733399" sldId="449"/>
            <ac:spMk id="42" creationId="{1CDD8E39-EA14-4679-9655-1BFF5A7B63EE}"/>
          </ac:spMkLst>
        </pc:spChg>
        <pc:grpChg chg="add del">
          <ac:chgData name="Reza Nezami" userId="6cedb272-7f84-4470-96ed-832f323def52" providerId="ADAL" clId="{3D1DEEB0-058A-47E3-96BB-4F9C03F7715A}" dt="2023-05-23T22:54:47.407" v="935" actId="26606"/>
          <ac:grpSpMkLst>
            <pc:docMk/>
            <pc:sldMk cId="447733399" sldId="449"/>
            <ac:grpSpMk id="27" creationId="{514E1141-65DC-4F54-8399-7221AE6F83D4}"/>
          </ac:grpSpMkLst>
        </pc:grpChg>
        <pc:picChg chg="add del mod">
          <ac:chgData name="Reza Nezami" userId="6cedb272-7f84-4470-96ed-832f323def52" providerId="ADAL" clId="{3D1DEEB0-058A-47E3-96BB-4F9C03F7715A}" dt="2023-05-23T22:55:56.202" v="947" actId="478"/>
          <ac:picMkLst>
            <pc:docMk/>
            <pc:sldMk cId="447733399" sldId="449"/>
            <ac:picMk id="5" creationId="{B5619847-D237-7390-D65A-0B6F1C65B281}"/>
          </ac:picMkLst>
        </pc:picChg>
        <pc:picChg chg="add mod">
          <ac:chgData name="Reza Nezami" userId="6cedb272-7f84-4470-96ed-832f323def52" providerId="ADAL" clId="{3D1DEEB0-058A-47E3-96BB-4F9C03F7715A}" dt="2023-05-23T22:56:30.642" v="957" actId="14100"/>
          <ac:picMkLst>
            <pc:docMk/>
            <pc:sldMk cId="447733399" sldId="449"/>
            <ac:picMk id="9" creationId="{960741F5-5922-D94C-5539-298A8E5C1A72}"/>
          </ac:picMkLst>
        </pc:picChg>
      </pc:sldChg>
      <pc:sldChg chg="del">
        <pc:chgData name="Reza Nezami" userId="6cedb272-7f84-4470-96ed-832f323def52" providerId="ADAL" clId="{3D1DEEB0-058A-47E3-96BB-4F9C03F7715A}" dt="2023-05-23T21:08:47.665" v="49" actId="47"/>
        <pc:sldMkLst>
          <pc:docMk/>
          <pc:sldMk cId="636639963" sldId="449"/>
        </pc:sldMkLst>
      </pc:sldChg>
      <pc:sldChg chg="addSp delSp modSp new mod">
        <pc:chgData name="Reza Nezami" userId="6cedb272-7f84-4470-96ed-832f323def52" providerId="ADAL" clId="{3D1DEEB0-058A-47E3-96BB-4F9C03F7715A}" dt="2023-05-23T23:00:12.826" v="1041" actId="14100"/>
        <pc:sldMkLst>
          <pc:docMk/>
          <pc:sldMk cId="20884289" sldId="450"/>
        </pc:sldMkLst>
        <pc:spChg chg="mod">
          <ac:chgData name="Reza Nezami" userId="6cedb272-7f84-4470-96ed-832f323def52" providerId="ADAL" clId="{3D1DEEB0-058A-47E3-96BB-4F9C03F7715A}" dt="2023-05-23T23:00:00.584" v="1038" actId="27636"/>
          <ac:spMkLst>
            <pc:docMk/>
            <pc:sldMk cId="20884289" sldId="450"/>
            <ac:spMk id="2" creationId="{E52524DE-9EEE-B17E-AAD3-0E8D05915666}"/>
          </ac:spMkLst>
        </pc:spChg>
        <pc:spChg chg="del mod">
          <ac:chgData name="Reza Nezami" userId="6cedb272-7f84-4470-96ed-832f323def52" providerId="ADAL" clId="{3D1DEEB0-058A-47E3-96BB-4F9C03F7715A}" dt="2023-05-23T22:59:29.094" v="1031"/>
          <ac:spMkLst>
            <pc:docMk/>
            <pc:sldMk cId="20884289" sldId="450"/>
            <ac:spMk id="3" creationId="{A134CEF5-547F-E1D1-F89C-1E6A8FBE3C5E}"/>
          </ac:spMkLst>
        </pc:spChg>
        <pc:picChg chg="add mod">
          <ac:chgData name="Reza Nezami" userId="6cedb272-7f84-4470-96ed-832f323def52" providerId="ADAL" clId="{3D1DEEB0-058A-47E3-96BB-4F9C03F7715A}" dt="2023-05-23T23:00:12.826" v="1041" actId="14100"/>
          <ac:picMkLst>
            <pc:docMk/>
            <pc:sldMk cId="20884289" sldId="450"/>
            <ac:picMk id="5" creationId="{4383B660-47CC-B6C2-1139-0545B54EBF61}"/>
          </ac:picMkLst>
        </pc:picChg>
      </pc:sldChg>
      <pc:sldChg chg="del">
        <pc:chgData name="Reza Nezami" userId="6cedb272-7f84-4470-96ed-832f323def52" providerId="ADAL" clId="{3D1DEEB0-058A-47E3-96BB-4F9C03F7715A}" dt="2023-05-23T21:08:48.756" v="50" actId="47"/>
        <pc:sldMkLst>
          <pc:docMk/>
          <pc:sldMk cId="431391525" sldId="451"/>
        </pc:sldMkLst>
      </pc:sldChg>
      <pc:sldChg chg="addSp delSp modSp new mod ord">
        <pc:chgData name="Reza Nezami" userId="6cedb272-7f84-4470-96ed-832f323def52" providerId="ADAL" clId="{3D1DEEB0-058A-47E3-96BB-4F9C03F7715A}" dt="2023-05-23T23:18:45.402" v="1081"/>
        <pc:sldMkLst>
          <pc:docMk/>
          <pc:sldMk cId="925641133" sldId="451"/>
        </pc:sldMkLst>
        <pc:spChg chg="mod">
          <ac:chgData name="Reza Nezami" userId="6cedb272-7f84-4470-96ed-832f323def52" providerId="ADAL" clId="{3D1DEEB0-058A-47E3-96BB-4F9C03F7715A}" dt="2023-05-23T23:08:14.826" v="1076" actId="14100"/>
          <ac:spMkLst>
            <pc:docMk/>
            <pc:sldMk cId="925641133" sldId="451"/>
            <ac:spMk id="2" creationId="{D3D1B27F-FA90-DD05-A3E0-B36ACE59F090}"/>
          </ac:spMkLst>
        </pc:spChg>
        <pc:spChg chg="del">
          <ac:chgData name="Reza Nezami" userId="6cedb272-7f84-4470-96ed-832f323def52" providerId="ADAL" clId="{3D1DEEB0-058A-47E3-96BB-4F9C03F7715A}" dt="2023-05-23T23:07:56.803" v="1071"/>
          <ac:spMkLst>
            <pc:docMk/>
            <pc:sldMk cId="925641133" sldId="451"/>
            <ac:spMk id="3" creationId="{5A97ECBD-DC70-8BD3-E53D-44F421FEE8B4}"/>
          </ac:spMkLst>
        </pc:spChg>
        <pc:picChg chg="add mod">
          <ac:chgData name="Reza Nezami" userId="6cedb272-7f84-4470-96ed-832f323def52" providerId="ADAL" clId="{3D1DEEB0-058A-47E3-96BB-4F9C03F7715A}" dt="2023-05-23T23:08:22.578" v="1077" actId="14100"/>
          <ac:picMkLst>
            <pc:docMk/>
            <pc:sldMk cId="925641133" sldId="451"/>
            <ac:picMk id="5" creationId="{50737048-9848-3B85-AA2F-B105D85A9FEF}"/>
          </ac:picMkLst>
        </pc:picChg>
      </pc:sldChg>
      <pc:sldChg chg="modSp new mod">
        <pc:chgData name="Reza Nezami" userId="6cedb272-7f84-4470-96ed-832f323def52" providerId="ADAL" clId="{3D1DEEB0-058A-47E3-96BB-4F9C03F7715A}" dt="2023-05-23T23:34:09.333" v="1591" actId="114"/>
        <pc:sldMkLst>
          <pc:docMk/>
          <pc:sldMk cId="693826827" sldId="452"/>
        </pc:sldMkLst>
        <pc:spChg chg="mod">
          <ac:chgData name="Reza Nezami" userId="6cedb272-7f84-4470-96ed-832f323def52" providerId="ADAL" clId="{3D1DEEB0-058A-47E3-96BB-4F9C03F7715A}" dt="2023-05-23T23:19:22.698" v="1125" actId="20577"/>
          <ac:spMkLst>
            <pc:docMk/>
            <pc:sldMk cId="693826827" sldId="452"/>
            <ac:spMk id="2" creationId="{4535644F-AF69-EBA1-EA3B-40786E3D8132}"/>
          </ac:spMkLst>
        </pc:spChg>
        <pc:spChg chg="mod">
          <ac:chgData name="Reza Nezami" userId="6cedb272-7f84-4470-96ed-832f323def52" providerId="ADAL" clId="{3D1DEEB0-058A-47E3-96BB-4F9C03F7715A}" dt="2023-05-23T23:34:09.333" v="1591" actId="114"/>
          <ac:spMkLst>
            <pc:docMk/>
            <pc:sldMk cId="693826827" sldId="452"/>
            <ac:spMk id="3" creationId="{9CB91DFC-9163-CC1B-C188-704C2E9F1394}"/>
          </ac:spMkLst>
        </pc:spChg>
      </pc:sldChg>
      <pc:sldChg chg="del">
        <pc:chgData name="Reza Nezami" userId="6cedb272-7f84-4470-96ed-832f323def52" providerId="ADAL" clId="{3D1DEEB0-058A-47E3-96BB-4F9C03F7715A}" dt="2023-05-23T21:08:24.159" v="38" actId="47"/>
        <pc:sldMkLst>
          <pc:docMk/>
          <pc:sldMk cId="1455478129" sldId="452"/>
        </pc:sldMkLst>
      </pc:sldChg>
      <pc:sldChg chg="addSp delSp modSp new mod">
        <pc:chgData name="Reza Nezami" userId="6cedb272-7f84-4470-96ed-832f323def52" providerId="ADAL" clId="{3D1DEEB0-058A-47E3-96BB-4F9C03F7715A}" dt="2023-05-23T23:48:59.081" v="1602" actId="14100"/>
        <pc:sldMkLst>
          <pc:docMk/>
          <pc:sldMk cId="1531197005" sldId="453"/>
        </pc:sldMkLst>
        <pc:spChg chg="del">
          <ac:chgData name="Reza Nezami" userId="6cedb272-7f84-4470-96ed-832f323def52" providerId="ADAL" clId="{3D1DEEB0-058A-47E3-96BB-4F9C03F7715A}" dt="2023-05-23T23:48:33.466" v="1593" actId="478"/>
          <ac:spMkLst>
            <pc:docMk/>
            <pc:sldMk cId="1531197005" sldId="453"/>
            <ac:spMk id="2" creationId="{732CB7C2-1F97-0B34-725C-529C4154054F}"/>
          </ac:spMkLst>
        </pc:spChg>
        <pc:spChg chg="del mod">
          <ac:chgData name="Reza Nezami" userId="6cedb272-7f84-4470-96ed-832f323def52" providerId="ADAL" clId="{3D1DEEB0-058A-47E3-96BB-4F9C03F7715A}" dt="2023-05-23T23:48:42.048" v="1595"/>
          <ac:spMkLst>
            <pc:docMk/>
            <pc:sldMk cId="1531197005" sldId="453"/>
            <ac:spMk id="3" creationId="{727EDD9D-3C44-3918-0E86-5C0CC3C9D916}"/>
          </ac:spMkLst>
        </pc:spChg>
        <pc:picChg chg="add mod">
          <ac:chgData name="Reza Nezami" userId="6cedb272-7f84-4470-96ed-832f323def52" providerId="ADAL" clId="{3D1DEEB0-058A-47E3-96BB-4F9C03F7715A}" dt="2023-05-23T23:48:59.081" v="1602" actId="14100"/>
          <ac:picMkLst>
            <pc:docMk/>
            <pc:sldMk cId="1531197005" sldId="453"/>
            <ac:picMk id="5" creationId="{E396EDE6-C7C3-0609-446A-9EA3258AD7FC}"/>
          </ac:picMkLst>
        </pc:picChg>
      </pc:sldChg>
      <pc:sldChg chg="del">
        <pc:chgData name="Reza Nezami" userId="6cedb272-7f84-4470-96ed-832f323def52" providerId="ADAL" clId="{3D1DEEB0-058A-47E3-96BB-4F9C03F7715A}" dt="2023-05-23T21:08:26.501" v="39" actId="47"/>
        <pc:sldMkLst>
          <pc:docMk/>
          <pc:sldMk cId="2053156242" sldId="453"/>
        </pc:sldMkLst>
      </pc:sldChg>
      <pc:sldChg chg="del">
        <pc:chgData name="Reza Nezami" userId="6cedb272-7f84-4470-96ed-832f323def52" providerId="ADAL" clId="{3D1DEEB0-058A-47E3-96BB-4F9C03F7715A}" dt="2023-05-23T21:09:11.095" v="53" actId="47"/>
        <pc:sldMkLst>
          <pc:docMk/>
          <pc:sldMk cId="366082107" sldId="454"/>
        </pc:sldMkLst>
      </pc:sldChg>
      <pc:sldChg chg="modSp new mod">
        <pc:chgData name="Reza Nezami" userId="6cedb272-7f84-4470-96ed-832f323def52" providerId="ADAL" clId="{3D1DEEB0-058A-47E3-96BB-4F9C03F7715A}" dt="2023-05-23T23:55:00.500" v="1799" actId="27636"/>
        <pc:sldMkLst>
          <pc:docMk/>
          <pc:sldMk cId="1303739856" sldId="454"/>
        </pc:sldMkLst>
        <pc:spChg chg="mod">
          <ac:chgData name="Reza Nezami" userId="6cedb272-7f84-4470-96ed-832f323def52" providerId="ADAL" clId="{3D1DEEB0-058A-47E3-96BB-4F9C03F7715A}" dt="2023-05-23T23:54:45.249" v="1797" actId="14100"/>
          <ac:spMkLst>
            <pc:docMk/>
            <pc:sldMk cId="1303739856" sldId="454"/>
            <ac:spMk id="2" creationId="{51DB55F5-B459-4346-D9AE-A633D446522E}"/>
          </ac:spMkLst>
        </pc:spChg>
        <pc:spChg chg="mod">
          <ac:chgData name="Reza Nezami" userId="6cedb272-7f84-4470-96ed-832f323def52" providerId="ADAL" clId="{3D1DEEB0-058A-47E3-96BB-4F9C03F7715A}" dt="2023-05-23T23:55:00.500" v="1799" actId="27636"/>
          <ac:spMkLst>
            <pc:docMk/>
            <pc:sldMk cId="1303739856" sldId="454"/>
            <ac:spMk id="3" creationId="{4B101146-A189-A6B7-6C30-0B9EE99A17CE}"/>
          </ac:spMkLst>
        </pc:spChg>
      </pc:sldChg>
      <pc:sldChg chg="del">
        <pc:chgData name="Reza Nezami" userId="6cedb272-7f84-4470-96ed-832f323def52" providerId="ADAL" clId="{3D1DEEB0-058A-47E3-96BB-4F9C03F7715A}" dt="2023-05-23T21:08:29.726" v="40" actId="47"/>
        <pc:sldMkLst>
          <pc:docMk/>
          <pc:sldMk cId="1765438938" sldId="455"/>
        </pc:sldMkLst>
      </pc:sldChg>
      <pc:sldChg chg="del">
        <pc:chgData name="Reza Nezami" userId="6cedb272-7f84-4470-96ed-832f323def52" providerId="ADAL" clId="{3D1DEEB0-058A-47E3-96BB-4F9C03F7715A}" dt="2023-05-23T21:08:32.898" v="42" actId="47"/>
        <pc:sldMkLst>
          <pc:docMk/>
          <pc:sldMk cId="2028844954" sldId="456"/>
        </pc:sldMkLst>
      </pc:sldChg>
      <pc:sldChg chg="del">
        <pc:chgData name="Reza Nezami" userId="6cedb272-7f84-4470-96ed-832f323def52" providerId="ADAL" clId="{3D1DEEB0-058A-47E3-96BB-4F9C03F7715A}" dt="2023-05-23T21:09:08.192" v="51" actId="47"/>
        <pc:sldMkLst>
          <pc:docMk/>
          <pc:sldMk cId="333307556" sldId="457"/>
        </pc:sldMkLst>
      </pc:sldChg>
      <pc:sldChg chg="del">
        <pc:chgData name="Reza Nezami" userId="6cedb272-7f84-4470-96ed-832f323def52" providerId="ADAL" clId="{3D1DEEB0-058A-47E3-96BB-4F9C03F7715A}" dt="2023-05-23T21:09:09.120" v="52" actId="47"/>
        <pc:sldMkLst>
          <pc:docMk/>
          <pc:sldMk cId="4147426012" sldId="4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8622D-8CD0-4F4B-948D-7604F7A54AAB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F7F0E-B647-4C25-AE0D-02453114D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DD7A-F774-76D3-5079-EC1AE48E8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05A0-2B3D-2F8D-D25A-CCE897999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9BF80-2A66-042C-97CF-3D899CD2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D560-CEE7-BE9F-9806-AD490AC6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91CA9-D380-601A-D021-E545569D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6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16C-5347-F7E3-DEC8-7D08B0BE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DAD17-B8BE-7C03-3A77-C705AC3F2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77904-05A4-A1E8-09AC-0AA3CDBC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45E73-DCA7-7F4E-288B-1A0A171A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044B1-3066-7A21-6281-B6BE630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4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C3DCB-325B-7E16-3A43-81023C89C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36562-E3FA-7391-B3AA-9B09CAD95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4DE16-56EB-D62B-2AFC-3291A3A4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F77F-DB40-E22B-5A77-B925E234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2EB7-1609-5A97-D9CA-04D0AD3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942E-2A9E-4DDD-D724-A6D6B988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97B95-99A8-504A-8BAD-44913611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F40E0-4089-0B31-EC4B-D70F365D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55249-B951-E050-91AB-05055CC5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198CF-3D85-DA58-9A29-3268639D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135F-073A-FD1C-1DA8-FE041AF78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6E959-0061-D9C2-B076-A30BF321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A7531-08F9-0F50-EB81-53268A3F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AEEF-94F8-A728-4D92-6A3DD4A0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CE3A2-BE1A-2EEC-508C-BDA1B676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9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A88A0-C731-E596-3C92-F7ADB76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85EB0-85DF-9F08-31B7-056F06FA0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3D817-1D81-D814-4595-C5288D4CF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BA837-40FA-8A3A-F060-88F630F2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A7BAC-10C7-1E9A-B211-C9D05FEB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49DF6-CCA5-E576-7353-DE6E7D9D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438-4C7B-88AD-B7D7-7F3991D7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9FCE0-4E59-73BD-3844-078337E9F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D5854-0A77-C989-07FB-1CE955EC5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56029-ADAB-7E46-CF27-DC7EEDED6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6C374-3E9A-39F4-10AA-264E0E035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7E6B9-A696-6FAF-7863-D12C69EF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FC1368-5B69-9766-69B7-75390AA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32B831-3962-AC4E-5912-1DF61290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8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3EEF-2248-F7CF-0734-98010B43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F9A10-7C17-0390-1F7E-30591962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7AE4D-04B8-F55F-EDC8-C755EF21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B418D-1DA3-510B-353B-A494E72B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53CD8-5EBE-0341-B4CE-6556ADB7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2E11A-3972-E9EA-1818-FCF94B30D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257D0-41D0-404A-6E36-30D3579B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BBEC-A5E6-81B6-8E08-D7854070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257C4-41F3-4DE5-8DD2-53093DE6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8D4EF-F8FA-29BB-8BE9-ED25AAF6E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7EF37-6438-2DC8-ABCA-BD6F86C6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D8C9B-DEFF-92EF-A9AA-639ABD16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3D2F9-6034-1731-CCB5-E314C037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5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7CFC-0763-417F-5BB3-97034E60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3B765-922A-EC18-FDC8-D202F6778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3AA98-5757-C401-B77B-F0260D83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AABAF-218F-9F5E-0FB6-F8D1E1B4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FE067-0DAA-03E8-8BEF-C99207E0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9F575-D293-AFD2-10A2-EDC98E27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A0A2CE-A6A0-DBD0-E51A-E61BA880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01441-7750-86CC-4CD0-F8E4D94DA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5FA6F-3F36-22B5-A7AE-382A7991A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F1656-3931-47DF-BBFD-9BACAC5FCDE3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80A33-8639-BF8D-82E3-B6A32616A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52411-A3E0-83C0-E6F0-FB8BB3742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84E6-B992-44A4-933F-519E9DB9B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7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CMPT310: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Constraints Satisfaction Problems(CSP)</a:t>
            </a:r>
          </a:p>
          <a:p>
            <a:pPr eaLnBrk="1" hangingPunct="1"/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[slides  partially adapted from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Stuart Russel, Dawn Song from University of California]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5687" y="135636"/>
            <a:ext cx="5000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1895" algn="l"/>
              </a:tabLst>
            </a:pPr>
            <a:r>
              <a:rPr spc="-10" dirty="0"/>
              <a:t>Example:</a:t>
            </a:r>
            <a:r>
              <a:rPr dirty="0"/>
              <a:t>	N-</a:t>
            </a:r>
            <a:r>
              <a:rPr spc="-10" dirty="0"/>
              <a:t>Queens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1301" y="2136447"/>
            <a:ext cx="384835" cy="2978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5136" y="5424411"/>
            <a:ext cx="4375230" cy="3182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0391" y="4572950"/>
            <a:ext cx="4502227" cy="3587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5739" y="3024814"/>
            <a:ext cx="1944118" cy="29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3535" y="1316373"/>
            <a:ext cx="3020060" cy="43478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3200" dirty="0">
                <a:latin typeface="Palatino Linotype"/>
                <a:cs typeface="Palatino Linotype"/>
              </a:rPr>
              <a:t>Formulation</a:t>
            </a:r>
            <a:r>
              <a:rPr sz="3200" spc="-5" dirty="0">
                <a:latin typeface="Palatino Linotype"/>
                <a:cs typeface="Palatino Linotype"/>
              </a:rPr>
              <a:t> </a:t>
            </a:r>
            <a:r>
              <a:rPr sz="3200" spc="-25" dirty="0">
                <a:latin typeface="Palatino Linotype"/>
                <a:cs typeface="Palatino Linotype"/>
              </a:rPr>
              <a:t>2:</a:t>
            </a:r>
            <a:endParaRPr sz="3200" dirty="0">
              <a:latin typeface="Palatino Linotype"/>
              <a:cs typeface="Palatino Linotype"/>
            </a:endParaRPr>
          </a:p>
          <a:p>
            <a:pPr marL="755650" lvl="1" indent="-28575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Variables:</a:t>
            </a:r>
            <a:endParaRPr sz="280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Courier New"/>
              <a:buChar char="o"/>
            </a:pPr>
            <a:endParaRPr sz="2600" dirty="0">
              <a:latin typeface="Palatino Linotype"/>
              <a:cs typeface="Palatino Linotype"/>
            </a:endParaRPr>
          </a:p>
          <a:p>
            <a:pPr marL="755650" lvl="1" indent="-28575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Domains:</a:t>
            </a:r>
            <a:endParaRPr sz="280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ourier New"/>
              <a:buChar char="o"/>
            </a:pPr>
            <a:endParaRPr sz="2600" dirty="0">
              <a:latin typeface="Palatino Linotype"/>
              <a:cs typeface="Palatino Linotype"/>
            </a:endParaRPr>
          </a:p>
          <a:p>
            <a:pPr marL="755650" lvl="1" indent="-28575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Constraints:</a:t>
            </a:r>
            <a:endParaRPr sz="2800" dirty="0">
              <a:latin typeface="Palatino Linotype"/>
              <a:cs typeface="Palatino Linotype"/>
            </a:endParaRPr>
          </a:p>
          <a:p>
            <a:pPr marL="1460500">
              <a:lnSpc>
                <a:spcPct val="100000"/>
              </a:lnSpc>
              <a:spcBef>
                <a:spcPts val="2730"/>
              </a:spcBef>
            </a:pPr>
            <a:r>
              <a:rPr sz="1800" spc="-10" dirty="0">
                <a:latin typeface="Calibri"/>
                <a:cs typeface="Calibri"/>
              </a:rPr>
              <a:t>Implicit: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"/>
              <a:cs typeface="Calibri"/>
            </a:endParaRPr>
          </a:p>
          <a:p>
            <a:pPr marL="1460500">
              <a:lnSpc>
                <a:spcPct val="100000"/>
              </a:lnSpc>
              <a:spcBef>
                <a:spcPts val="1875"/>
              </a:spcBef>
            </a:pPr>
            <a:r>
              <a:rPr sz="1800" spc="-10" dirty="0">
                <a:latin typeface="Calibri"/>
                <a:cs typeface="Calibri"/>
              </a:rPr>
              <a:t>Explicit: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33816" y="1636776"/>
            <a:ext cx="1959863" cy="19537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38423" y="1759228"/>
            <a:ext cx="382016" cy="28489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30497" y="2216462"/>
            <a:ext cx="393120" cy="2864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38436" y="2673628"/>
            <a:ext cx="395969" cy="29057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38436" y="3135589"/>
            <a:ext cx="399767" cy="2848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31967" y="6033515"/>
            <a:ext cx="531392" cy="56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6518" y="135636"/>
            <a:ext cx="4399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1895" algn="l"/>
              </a:tabLst>
            </a:pPr>
            <a:r>
              <a:rPr spc="-10" dirty="0"/>
              <a:t>Example:</a:t>
            </a:r>
            <a:r>
              <a:rPr dirty="0"/>
              <a:t>	</a:t>
            </a:r>
            <a:r>
              <a:rPr spc="-10" dirty="0"/>
              <a:t>Sudoku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84302" y="1491259"/>
            <a:ext cx="4495800" cy="4699000"/>
            <a:chOff x="1384302" y="1491259"/>
            <a:chExt cx="4495800" cy="469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2" y="2329459"/>
              <a:ext cx="3860800" cy="38607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24200" y="1503959"/>
              <a:ext cx="457200" cy="381000"/>
            </a:xfrm>
            <a:custGeom>
              <a:avLst/>
              <a:gdLst/>
              <a:ahLst/>
              <a:cxnLst/>
              <a:rect l="l" t="t" r="r" b="b"/>
              <a:pathLst>
                <a:path w="457200" h="381000">
                  <a:moveTo>
                    <a:pt x="0" y="0"/>
                  </a:moveTo>
                  <a:lnTo>
                    <a:pt x="457200" y="0"/>
                  </a:lnTo>
                  <a:lnTo>
                    <a:pt x="4572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599" y="1884959"/>
              <a:ext cx="1600200" cy="762000"/>
            </a:xfrm>
            <a:custGeom>
              <a:avLst/>
              <a:gdLst/>
              <a:ahLst/>
              <a:cxnLst/>
              <a:rect l="l" t="t" r="r" b="b"/>
              <a:pathLst>
                <a:path w="1600200" h="762000">
                  <a:moveTo>
                    <a:pt x="1600200" y="0"/>
                  </a:moveTo>
                  <a:lnTo>
                    <a:pt x="0" y="762000"/>
                  </a:lnTo>
                </a:path>
                <a:path w="1600200" h="762000">
                  <a:moveTo>
                    <a:pt x="1600200" y="0"/>
                  </a:moveTo>
                  <a:lnTo>
                    <a:pt x="381000" y="762000"/>
                  </a:lnTo>
                </a:path>
                <a:path w="1600200" h="762000">
                  <a:moveTo>
                    <a:pt x="1600200" y="0"/>
                  </a:moveTo>
                  <a:lnTo>
                    <a:pt x="762000" y="762000"/>
                  </a:lnTo>
                </a:path>
                <a:path w="1600200" h="762000">
                  <a:moveTo>
                    <a:pt x="1600200" y="0"/>
                  </a:moveTo>
                  <a:lnTo>
                    <a:pt x="1143000" y="7620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1213" y="1886546"/>
              <a:ext cx="3175" cy="762000"/>
            </a:xfrm>
            <a:custGeom>
              <a:avLst/>
              <a:gdLst/>
              <a:ahLst/>
              <a:cxnLst/>
              <a:rect l="l" t="t" r="r" b="b"/>
              <a:pathLst>
                <a:path w="3175" h="762000">
                  <a:moveTo>
                    <a:pt x="3175" y="0"/>
                  </a:moveTo>
                  <a:lnTo>
                    <a:pt x="0" y="7620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52800" y="1884959"/>
              <a:ext cx="1143000" cy="762000"/>
            </a:xfrm>
            <a:custGeom>
              <a:avLst/>
              <a:gdLst/>
              <a:ahLst/>
              <a:cxnLst/>
              <a:rect l="l" t="t" r="r" b="b"/>
              <a:pathLst>
                <a:path w="1143000" h="762000">
                  <a:moveTo>
                    <a:pt x="0" y="0"/>
                  </a:moveTo>
                  <a:lnTo>
                    <a:pt x="762000" y="762000"/>
                  </a:lnTo>
                </a:path>
                <a:path w="1143000" h="762000">
                  <a:moveTo>
                    <a:pt x="0" y="0"/>
                  </a:moveTo>
                  <a:lnTo>
                    <a:pt x="1143000" y="7620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86399" y="4094759"/>
              <a:ext cx="381000" cy="457200"/>
            </a:xfrm>
            <a:custGeom>
              <a:avLst/>
              <a:gdLst/>
              <a:ahLst/>
              <a:cxnLst/>
              <a:rect l="l" t="t" r="r" b="b"/>
              <a:pathLst>
                <a:path w="381000" h="457200">
                  <a:moveTo>
                    <a:pt x="381000" y="0"/>
                  </a:moveTo>
                  <a:lnTo>
                    <a:pt x="381000" y="457200"/>
                  </a:lnTo>
                  <a:lnTo>
                    <a:pt x="0" y="457200"/>
                  </a:lnTo>
                  <a:lnTo>
                    <a:pt x="0" y="0"/>
                  </a:lnTo>
                  <a:lnTo>
                    <a:pt x="38100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51413" y="2723159"/>
              <a:ext cx="535305" cy="1600200"/>
            </a:xfrm>
            <a:custGeom>
              <a:avLst/>
              <a:gdLst/>
              <a:ahLst/>
              <a:cxnLst/>
              <a:rect l="l" t="t" r="r" b="b"/>
              <a:pathLst>
                <a:path w="535304" h="1600200">
                  <a:moveTo>
                    <a:pt x="534987" y="1600200"/>
                  </a:moveTo>
                  <a:lnTo>
                    <a:pt x="0" y="381000"/>
                  </a:lnTo>
                </a:path>
                <a:path w="535304" h="1600200">
                  <a:moveTo>
                    <a:pt x="534987" y="1600200"/>
                  </a:moveTo>
                  <a:lnTo>
                    <a:pt x="0" y="762000"/>
                  </a:lnTo>
                </a:path>
                <a:path w="535304" h="1600200">
                  <a:moveTo>
                    <a:pt x="534987" y="1600200"/>
                  </a:moveTo>
                  <a:lnTo>
                    <a:pt x="0" y="1143000"/>
                  </a:lnTo>
                </a:path>
                <a:path w="535304" h="1600200">
                  <a:moveTo>
                    <a:pt x="534987" y="1600200"/>
                  </a:moveTo>
                  <a:lnTo>
                    <a:pt x="0" y="0"/>
                  </a:lnTo>
                </a:path>
                <a:path w="535304" h="1600200">
                  <a:moveTo>
                    <a:pt x="534987" y="1600200"/>
                  </a:moveTo>
                  <a:lnTo>
                    <a:pt x="0" y="838200"/>
                  </a:lnTo>
                </a:path>
                <a:path w="535304" h="1600200">
                  <a:moveTo>
                    <a:pt x="534987" y="160020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3999" y="158015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lnTo>
                    <a:pt x="38100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91000" y="1961159"/>
              <a:ext cx="1333500" cy="1333500"/>
            </a:xfrm>
            <a:custGeom>
              <a:avLst/>
              <a:gdLst/>
              <a:ahLst/>
              <a:cxnLst/>
              <a:rect l="l" t="t" r="r" b="b"/>
              <a:pathLst>
                <a:path w="1333500" h="1333500">
                  <a:moveTo>
                    <a:pt x="1333500" y="0"/>
                  </a:moveTo>
                  <a:lnTo>
                    <a:pt x="0" y="685800"/>
                  </a:lnTo>
                </a:path>
                <a:path w="1333500" h="1333500">
                  <a:moveTo>
                    <a:pt x="1333500" y="0"/>
                  </a:moveTo>
                  <a:lnTo>
                    <a:pt x="647700" y="1028700"/>
                  </a:lnTo>
                </a:path>
                <a:path w="1333500" h="1333500">
                  <a:moveTo>
                    <a:pt x="1333500" y="0"/>
                  </a:moveTo>
                  <a:lnTo>
                    <a:pt x="266700" y="1333500"/>
                  </a:lnTo>
                </a:path>
                <a:path w="1333500" h="1333500">
                  <a:moveTo>
                    <a:pt x="1333500" y="0"/>
                  </a:moveTo>
                  <a:lnTo>
                    <a:pt x="381000" y="1066800"/>
                  </a:lnTo>
                </a:path>
                <a:path w="1333500" h="1333500">
                  <a:moveTo>
                    <a:pt x="1333500" y="0"/>
                  </a:moveTo>
                  <a:lnTo>
                    <a:pt x="762000" y="990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0" y="2037359"/>
              <a:ext cx="914400" cy="1371600"/>
            </a:xfrm>
            <a:custGeom>
              <a:avLst/>
              <a:gdLst/>
              <a:ahLst/>
              <a:cxnLst/>
              <a:rect l="l" t="t" r="r" b="b"/>
              <a:pathLst>
                <a:path w="914400" h="1371600">
                  <a:moveTo>
                    <a:pt x="914400" y="0"/>
                  </a:moveTo>
                  <a:lnTo>
                    <a:pt x="0" y="1371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2999" y="1961159"/>
              <a:ext cx="571500" cy="1447800"/>
            </a:xfrm>
            <a:custGeom>
              <a:avLst/>
              <a:gdLst/>
              <a:ahLst/>
              <a:cxnLst/>
              <a:rect l="l" t="t" r="r" b="b"/>
              <a:pathLst>
                <a:path w="571500" h="1447800">
                  <a:moveTo>
                    <a:pt x="571500" y="0"/>
                  </a:moveTo>
                  <a:lnTo>
                    <a:pt x="0" y="14478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55736" y="1489964"/>
            <a:ext cx="3698240" cy="46456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0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333399"/>
                </a:solidFill>
                <a:latin typeface="Calibri"/>
                <a:cs typeface="Calibri"/>
              </a:rPr>
              <a:t>Variables:</a:t>
            </a:r>
            <a:endParaRPr sz="1800">
              <a:latin typeface="Calibri"/>
              <a:cs typeface="Calibri"/>
            </a:endParaRPr>
          </a:p>
          <a:p>
            <a:pPr marL="812165" lvl="1" indent="-342265">
              <a:lnSpc>
                <a:spcPct val="100000"/>
              </a:lnSpc>
              <a:spcBef>
                <a:spcPts val="430"/>
              </a:spcBef>
              <a:buFont typeface="Arial"/>
              <a:buChar char="■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333399"/>
                </a:solidFill>
                <a:latin typeface="Calibri"/>
                <a:cs typeface="Calibri"/>
              </a:rPr>
              <a:t>Each</a:t>
            </a:r>
            <a:r>
              <a:rPr sz="1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33399"/>
                </a:solidFill>
                <a:latin typeface="Calibri"/>
                <a:cs typeface="Calibri"/>
              </a:rPr>
              <a:t>(open)</a:t>
            </a:r>
            <a:r>
              <a:rPr sz="1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33399"/>
                </a:solidFill>
                <a:latin typeface="Calibri"/>
                <a:cs typeface="Calibri"/>
              </a:rPr>
              <a:t>square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333399"/>
                </a:solidFill>
                <a:latin typeface="Calibri"/>
                <a:cs typeface="Calibri"/>
              </a:rPr>
              <a:t>Domains:</a:t>
            </a:r>
            <a:endParaRPr sz="1800">
              <a:latin typeface="Calibri"/>
              <a:cs typeface="Calibri"/>
            </a:endParaRPr>
          </a:p>
          <a:p>
            <a:pPr marL="812165" lvl="1" indent="-342265">
              <a:lnSpc>
                <a:spcPct val="100000"/>
              </a:lnSpc>
              <a:spcBef>
                <a:spcPts val="455"/>
              </a:spcBef>
              <a:buFont typeface="Arial"/>
              <a:buChar char="■"/>
              <a:tabLst>
                <a:tab pos="812165" algn="l"/>
                <a:tab pos="812800" algn="l"/>
              </a:tabLst>
            </a:pPr>
            <a:r>
              <a:rPr sz="1800" spc="-10" dirty="0">
                <a:solidFill>
                  <a:srgbClr val="333399"/>
                </a:solidFill>
                <a:latin typeface="Calibri"/>
                <a:cs typeface="Calibri"/>
              </a:rPr>
              <a:t>{1,2,…,9}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Font typeface="Arial"/>
              <a:buChar char="■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333399"/>
                </a:solidFill>
                <a:latin typeface="Calibri"/>
                <a:cs typeface="Calibri"/>
              </a:rPr>
              <a:t>Constraints: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 marL="701675" marR="5080">
              <a:lnSpc>
                <a:spcPct val="156000"/>
              </a:lnSpc>
            </a:pPr>
            <a:r>
              <a:rPr sz="2000" spc="-10" dirty="0">
                <a:latin typeface="Calibri"/>
                <a:cs typeface="Calibri"/>
              </a:rPr>
              <a:t>9-</a:t>
            </a:r>
            <a:r>
              <a:rPr sz="2000" dirty="0">
                <a:latin typeface="Calibri"/>
                <a:cs typeface="Calibri"/>
              </a:rPr>
              <a:t>way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alldiff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 9-</a:t>
            </a:r>
            <a:r>
              <a:rPr sz="2000" dirty="0">
                <a:latin typeface="Calibri"/>
                <a:cs typeface="Calibri"/>
              </a:rPr>
              <a:t>way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alldiff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row</a:t>
            </a:r>
            <a:endParaRPr sz="2000">
              <a:latin typeface="Calibri"/>
              <a:cs typeface="Calibri"/>
            </a:endParaRPr>
          </a:p>
          <a:p>
            <a:pPr marL="701675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latin typeface="Calibri"/>
                <a:cs typeface="Calibri"/>
              </a:rPr>
              <a:t>9-</a:t>
            </a:r>
            <a:r>
              <a:rPr sz="2000" dirty="0">
                <a:latin typeface="Calibri"/>
                <a:cs typeface="Calibri"/>
              </a:rPr>
              <a:t>way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alldiff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region</a:t>
            </a:r>
            <a:endParaRPr sz="2000">
              <a:latin typeface="Calibri"/>
              <a:cs typeface="Calibri"/>
            </a:endParaRPr>
          </a:p>
          <a:p>
            <a:pPr marL="701675" marR="57594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Calibri"/>
                <a:cs typeface="Calibri"/>
              </a:rPr>
              <a:t>(or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bunch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pairwise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inequality constraints)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3694429">
              <a:lnSpc>
                <a:spcPct val="100000"/>
              </a:lnSpc>
              <a:spcBef>
                <a:spcPts val="100"/>
              </a:spcBef>
            </a:pPr>
            <a:r>
              <a:rPr dirty="0"/>
              <a:t>Varieties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CSPs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035" y="1315009"/>
            <a:ext cx="7224395" cy="46863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490"/>
              </a:spcBef>
              <a:buClr>
                <a:srgbClr val="333399"/>
              </a:buClr>
              <a:buFont typeface="Courier New"/>
              <a:buChar char="o"/>
              <a:tabLst>
                <a:tab pos="393700" algn="l"/>
              </a:tabLst>
            </a:pPr>
            <a:r>
              <a:rPr sz="2400" dirty="0">
                <a:latin typeface="Palatino Linotype"/>
                <a:cs typeface="Palatino Linotype"/>
              </a:rPr>
              <a:t>Discrete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Variables</a:t>
            </a:r>
            <a:endParaRPr sz="2400">
              <a:latin typeface="Palatino Linotype"/>
              <a:cs typeface="Palatino Linotype"/>
            </a:endParaRPr>
          </a:p>
          <a:p>
            <a:pPr marL="793750" lvl="1" indent="-285750">
              <a:lnSpc>
                <a:spcPct val="100000"/>
              </a:lnSpc>
              <a:spcBef>
                <a:spcPts val="330"/>
              </a:spcBef>
              <a:buClr>
                <a:srgbClr val="000000"/>
              </a:buClr>
              <a:buFont typeface="Courier New"/>
              <a:buChar char="o"/>
              <a:tabLst>
                <a:tab pos="793750" algn="l"/>
              </a:tabLst>
            </a:pP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Finite 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domains</a:t>
            </a:r>
            <a:endParaRPr sz="2000">
              <a:latin typeface="Palatino Linotype"/>
              <a:cs typeface="Palatino Linotype"/>
            </a:endParaRPr>
          </a:p>
          <a:p>
            <a:pPr marL="1193800" lvl="2" indent="-228600">
              <a:lnSpc>
                <a:spcPct val="100000"/>
              </a:lnSpc>
              <a:spcBef>
                <a:spcPts val="190"/>
              </a:spcBef>
              <a:buClr>
                <a:srgbClr val="333399"/>
              </a:buClr>
              <a:buFont typeface="Courier New"/>
              <a:buChar char="o"/>
              <a:tabLst>
                <a:tab pos="119380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Size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i="1" dirty="0">
                <a:solidFill>
                  <a:srgbClr val="404040"/>
                </a:solidFill>
                <a:latin typeface="Times New Roman"/>
                <a:cs typeface="Times New Roman"/>
              </a:rPr>
              <a:t>d</a:t>
            </a:r>
            <a:r>
              <a:rPr sz="2000" i="1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means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O(</a:t>
            </a:r>
            <a:r>
              <a:rPr sz="2000" i="1" dirty="0">
                <a:solidFill>
                  <a:srgbClr val="404040"/>
                </a:solidFill>
                <a:latin typeface="Times New Roman"/>
                <a:cs typeface="Times New Roman"/>
              </a:rPr>
              <a:t>d</a:t>
            </a:r>
            <a:r>
              <a:rPr sz="1950" i="1" baseline="25641" dirty="0">
                <a:solidFill>
                  <a:srgbClr val="404040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404040"/>
                </a:solidFill>
                <a:latin typeface="Times New Roman"/>
                <a:cs typeface="Times New Roman"/>
              </a:rPr>
              <a:t>)</a:t>
            </a:r>
            <a:r>
              <a:rPr sz="20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complete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assignments</a:t>
            </a:r>
            <a:endParaRPr sz="1900">
              <a:latin typeface="Palatino Linotype"/>
              <a:cs typeface="Palatino Linotype"/>
            </a:endParaRPr>
          </a:p>
          <a:p>
            <a:pPr marL="1193800" marR="43180" lvl="2" indent="-228600">
              <a:lnSpc>
                <a:spcPts val="1989"/>
              </a:lnSpc>
              <a:spcBef>
                <a:spcPts val="625"/>
              </a:spcBef>
              <a:buClr>
                <a:srgbClr val="333399"/>
              </a:buClr>
              <a:buFont typeface="Courier New"/>
              <a:buChar char="o"/>
              <a:tabLst>
                <a:tab pos="119380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E.g.,</a:t>
            </a:r>
            <a:r>
              <a:rPr sz="1900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Boolean</a:t>
            </a:r>
            <a:r>
              <a:rPr sz="19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CSPs,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including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Boolean</a:t>
            </a:r>
            <a:r>
              <a:rPr sz="19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satisfiability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(NP- 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complete)</a:t>
            </a:r>
            <a:endParaRPr sz="1900">
              <a:latin typeface="Palatino Linotype"/>
              <a:cs typeface="Palatino Linotype"/>
            </a:endParaRPr>
          </a:p>
          <a:p>
            <a:pPr marL="793750" lvl="1" indent="-285750">
              <a:lnSpc>
                <a:spcPct val="100000"/>
              </a:lnSpc>
              <a:spcBef>
                <a:spcPts val="195"/>
              </a:spcBef>
              <a:buClr>
                <a:srgbClr val="000000"/>
              </a:buClr>
              <a:buFont typeface="Courier New"/>
              <a:buChar char="o"/>
              <a:tabLst>
                <a:tab pos="793750" algn="l"/>
              </a:tabLst>
            </a:pP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Infinite</a:t>
            </a:r>
            <a:r>
              <a:rPr sz="20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domains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(integers,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strings,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etc.)</a:t>
            </a:r>
            <a:endParaRPr sz="2000">
              <a:latin typeface="Palatino Linotype"/>
              <a:cs typeface="Palatino Linotype"/>
            </a:endParaRPr>
          </a:p>
          <a:p>
            <a:pPr marL="1193800" marR="374015" lvl="2" indent="-228600">
              <a:lnSpc>
                <a:spcPts val="1989"/>
              </a:lnSpc>
              <a:spcBef>
                <a:spcPts val="625"/>
              </a:spcBef>
              <a:buClr>
                <a:srgbClr val="333399"/>
              </a:buClr>
              <a:buFont typeface="Courier New"/>
              <a:buChar char="o"/>
              <a:tabLst>
                <a:tab pos="119380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E.g.,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job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scheduling,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variables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are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55" dirty="0">
                <a:solidFill>
                  <a:srgbClr val="404040"/>
                </a:solidFill>
                <a:latin typeface="Palatino Linotype"/>
                <a:cs typeface="Palatino Linotype"/>
              </a:rPr>
              <a:t>start/end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times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for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each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job</a:t>
            </a:r>
            <a:endParaRPr sz="1900">
              <a:latin typeface="Palatino Linotype"/>
              <a:cs typeface="Palatino Linotype"/>
            </a:endParaRPr>
          </a:p>
          <a:p>
            <a:pPr marL="1193800" lvl="2" indent="-228600">
              <a:lnSpc>
                <a:spcPct val="100000"/>
              </a:lnSpc>
              <a:spcBef>
                <a:spcPts val="200"/>
              </a:spcBef>
              <a:buClr>
                <a:srgbClr val="333399"/>
              </a:buClr>
              <a:buFont typeface="Courier New"/>
              <a:buChar char="o"/>
              <a:tabLst>
                <a:tab pos="119380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Linear</a:t>
            </a:r>
            <a:r>
              <a:rPr sz="1900" spc="-4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constraints</a:t>
            </a:r>
            <a:r>
              <a:rPr sz="1900" spc="-4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solvable,</a:t>
            </a:r>
            <a:r>
              <a:rPr sz="1900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nonlinear</a:t>
            </a:r>
            <a:r>
              <a:rPr sz="1900" spc="-3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undecidable</a:t>
            </a:r>
            <a:endParaRPr sz="1900">
              <a:latin typeface="Palatino Linotype"/>
              <a:cs typeface="Palatino Linotype"/>
            </a:endParaRPr>
          </a:p>
          <a:p>
            <a:pPr lvl="2">
              <a:lnSpc>
                <a:spcPct val="100000"/>
              </a:lnSpc>
              <a:spcBef>
                <a:spcPts val="65"/>
              </a:spcBef>
              <a:buClr>
                <a:srgbClr val="333399"/>
              </a:buClr>
              <a:buFont typeface="Courier New"/>
              <a:buChar char="o"/>
            </a:pPr>
            <a:endParaRPr sz="2500">
              <a:latin typeface="Palatino Linotype"/>
              <a:cs typeface="Palatino Linotype"/>
            </a:endParaRPr>
          </a:p>
          <a:p>
            <a:pPr marL="393700" indent="-34290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  <a:tabLst>
                <a:tab pos="393700" algn="l"/>
              </a:tabLst>
            </a:pPr>
            <a:r>
              <a:rPr sz="2400" dirty="0">
                <a:latin typeface="Palatino Linotype"/>
                <a:cs typeface="Palatino Linotype"/>
              </a:rPr>
              <a:t>Continuous</a:t>
            </a:r>
            <a:r>
              <a:rPr sz="2400" spc="-10" dirty="0">
                <a:latin typeface="Palatino Linotype"/>
                <a:cs typeface="Palatino Linotype"/>
              </a:rPr>
              <a:t> variables</a:t>
            </a:r>
            <a:endParaRPr sz="2400">
              <a:latin typeface="Palatino Linotype"/>
              <a:cs typeface="Palatino Linotype"/>
            </a:endParaRPr>
          </a:p>
          <a:p>
            <a:pPr marL="793750" lvl="1" indent="-285750">
              <a:lnSpc>
                <a:spcPct val="100000"/>
              </a:lnSpc>
              <a:spcBef>
                <a:spcPts val="305"/>
              </a:spcBef>
              <a:buClr>
                <a:srgbClr val="000000"/>
              </a:buClr>
              <a:buFont typeface="Courier New"/>
              <a:buChar char="o"/>
              <a:tabLst>
                <a:tab pos="793750" algn="l"/>
              </a:tabLst>
            </a:pP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E.g.,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Palatino Linotype"/>
                <a:cs typeface="Palatino Linotype"/>
              </a:rPr>
              <a:t>start/end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times for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Hubble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Telescope 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observations</a:t>
            </a:r>
            <a:endParaRPr sz="2000">
              <a:latin typeface="Palatino Linotype"/>
              <a:cs typeface="Palatino Linotype"/>
            </a:endParaRPr>
          </a:p>
          <a:p>
            <a:pPr marL="793750" marR="483870" lvl="1" indent="-285750">
              <a:lnSpc>
                <a:spcPts val="2180"/>
              </a:lnSpc>
              <a:spcBef>
                <a:spcPts val="470"/>
              </a:spcBef>
              <a:buClr>
                <a:srgbClr val="000000"/>
              </a:buClr>
              <a:buFont typeface="Courier New"/>
              <a:buChar char="o"/>
              <a:tabLst>
                <a:tab pos="793750" algn="l"/>
              </a:tabLst>
            </a:pP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Linear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constraints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solvable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in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polynomial time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by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LP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methods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(see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cs170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for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a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bit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of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this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theory)</a:t>
            </a:r>
            <a:endParaRPr sz="2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1664" y="1362455"/>
            <a:ext cx="2761487" cy="22829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2831" y="3837432"/>
            <a:ext cx="2563368" cy="22981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2900680">
              <a:lnSpc>
                <a:spcPct val="100000"/>
              </a:lnSpc>
              <a:spcBef>
                <a:spcPts val="100"/>
              </a:spcBef>
            </a:pPr>
            <a:r>
              <a:rPr dirty="0"/>
              <a:t>Varieties</a:t>
            </a:r>
            <a:r>
              <a:rPr spc="-3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0" dirty="0"/>
              <a:t>Constraints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556003"/>
            <a:ext cx="6597650" cy="493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000" dirty="0">
                <a:latin typeface="Palatino Linotype"/>
                <a:cs typeface="Palatino Linotype"/>
              </a:rPr>
              <a:t>Varieties of</a:t>
            </a:r>
            <a:r>
              <a:rPr sz="2000" spc="-5" dirty="0">
                <a:latin typeface="Palatino Linotype"/>
                <a:cs typeface="Palatino Linotype"/>
              </a:rPr>
              <a:t> </a:t>
            </a:r>
            <a:r>
              <a:rPr sz="2000" spc="-10" dirty="0">
                <a:latin typeface="Palatino Linotype"/>
                <a:cs typeface="Palatino Linotype"/>
              </a:rPr>
              <a:t>Constraints</a:t>
            </a:r>
            <a:endParaRPr sz="2000" dirty="0">
              <a:latin typeface="Palatino Linotype"/>
              <a:cs typeface="Palatino Linotype"/>
            </a:endParaRPr>
          </a:p>
          <a:p>
            <a:pPr marL="755650" marR="5080" lvl="1" indent="-285750">
              <a:lnSpc>
                <a:spcPts val="1900"/>
              </a:lnSpc>
              <a:spcBef>
                <a:spcPts val="384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Unary</a:t>
            </a:r>
            <a:r>
              <a:rPr sz="1900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constraints</a:t>
            </a:r>
            <a:r>
              <a:rPr sz="1900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involve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a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single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variable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(equivalent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to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reducing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domains),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e.g.:</a:t>
            </a:r>
            <a:endParaRPr sz="190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buFont typeface="Courier New"/>
              <a:buChar char="o"/>
            </a:pPr>
            <a:endParaRPr sz="2100" dirty="0">
              <a:latin typeface="Palatino Linotype"/>
              <a:cs typeface="Palatino Linotype"/>
            </a:endParaRPr>
          </a:p>
          <a:p>
            <a:pPr marL="755650" lvl="1" indent="-285750">
              <a:lnSpc>
                <a:spcPct val="100000"/>
              </a:lnSpc>
              <a:spcBef>
                <a:spcPts val="1890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Binary</a:t>
            </a:r>
            <a:r>
              <a:rPr sz="1900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constraints</a:t>
            </a:r>
            <a:r>
              <a:rPr sz="1900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involve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pairs</a:t>
            </a:r>
            <a:r>
              <a:rPr sz="1900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of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variables,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e.g.:</a:t>
            </a:r>
            <a:endParaRPr sz="190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buFont typeface="Courier New"/>
              <a:buChar char="o"/>
            </a:pPr>
            <a:endParaRPr sz="210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ourier New"/>
              <a:buChar char="o"/>
            </a:pPr>
            <a:endParaRPr sz="1450" dirty="0">
              <a:latin typeface="Palatino Linotype"/>
              <a:cs typeface="Palatino Linotype"/>
            </a:endParaRPr>
          </a:p>
          <a:p>
            <a:pPr marL="755650" marR="156210" lvl="1" indent="-285750">
              <a:lnSpc>
                <a:spcPct val="101099"/>
              </a:lnSpc>
              <a:spcBef>
                <a:spcPts val="5"/>
              </a:spcBef>
              <a:buClr>
                <a:srgbClr val="000000"/>
              </a:buClr>
              <a:buFont typeface="Courier New"/>
              <a:buChar char="o"/>
              <a:tabLst>
                <a:tab pos="936625" algn="l"/>
              </a:tabLst>
            </a:pP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Higher-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order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constraints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involve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3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or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more 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variables: 	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e.g.,</a:t>
            </a:r>
            <a:r>
              <a:rPr sz="1900" spc="-3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cryptarithmetic</a:t>
            </a:r>
            <a:r>
              <a:rPr sz="19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column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constraints</a:t>
            </a:r>
            <a:endParaRPr sz="190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750" dirty="0">
              <a:latin typeface="Palatino Linotype"/>
              <a:cs typeface="Palatino Linotype"/>
            </a:endParaRPr>
          </a:p>
          <a:p>
            <a:pPr marL="355600" indent="-342900">
              <a:lnSpc>
                <a:spcPts val="2390"/>
              </a:lnSpc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000" dirty="0">
                <a:latin typeface="Palatino Linotype"/>
                <a:cs typeface="Palatino Linotype"/>
              </a:rPr>
              <a:t>Preferences</a:t>
            </a:r>
            <a:r>
              <a:rPr sz="2000" spc="-35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(soft</a:t>
            </a:r>
            <a:r>
              <a:rPr sz="2000" spc="-20" dirty="0">
                <a:latin typeface="Palatino Linotype"/>
                <a:cs typeface="Palatino Linotype"/>
              </a:rPr>
              <a:t> </a:t>
            </a:r>
            <a:r>
              <a:rPr sz="2000" spc="-10" dirty="0">
                <a:latin typeface="Palatino Linotype"/>
                <a:cs typeface="Palatino Linotype"/>
              </a:rPr>
              <a:t>constraints):</a:t>
            </a:r>
            <a:endParaRPr sz="2000" dirty="0">
              <a:latin typeface="Palatino Linotype"/>
              <a:cs typeface="Palatino Linotype"/>
            </a:endParaRPr>
          </a:p>
          <a:p>
            <a:pPr marL="755650" lvl="1" indent="-285750">
              <a:lnSpc>
                <a:spcPts val="2270"/>
              </a:lnSpc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E.g.,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red is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better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than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green</a:t>
            </a:r>
            <a:endParaRPr sz="1900" dirty="0">
              <a:latin typeface="Palatino Linotype"/>
              <a:cs typeface="Palatino Linotype"/>
            </a:endParaRPr>
          </a:p>
          <a:p>
            <a:pPr marL="755650" marR="902969" lvl="1" indent="-285750">
              <a:lnSpc>
                <a:spcPct val="78900"/>
              </a:lnSpc>
              <a:spcBef>
                <a:spcPts val="505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Often</a:t>
            </a:r>
            <a:r>
              <a:rPr sz="1900" spc="-3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representable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by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a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cost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for</a:t>
            </a:r>
            <a:r>
              <a:rPr sz="19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each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variable assignment</a:t>
            </a:r>
            <a:endParaRPr sz="1900" dirty="0">
              <a:latin typeface="Palatino Linotype"/>
              <a:cs typeface="Palatino Linotype"/>
            </a:endParaRPr>
          </a:p>
          <a:p>
            <a:pPr marL="755650" lvl="1" indent="-285750">
              <a:lnSpc>
                <a:spcPts val="2245"/>
              </a:lnSpc>
              <a:spcBef>
                <a:spcPts val="25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Gives</a:t>
            </a:r>
            <a:r>
              <a:rPr sz="1900" spc="-4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constrained</a:t>
            </a:r>
            <a:r>
              <a:rPr sz="19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optimization</a:t>
            </a:r>
            <a:r>
              <a:rPr sz="1900" spc="-3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problems</a:t>
            </a:r>
            <a:endParaRPr sz="1900" dirty="0">
              <a:latin typeface="Palatino Linotype"/>
              <a:cs typeface="Palatino Linotype"/>
            </a:endParaRPr>
          </a:p>
          <a:p>
            <a:pPr marL="755650" lvl="1" indent="-285750">
              <a:lnSpc>
                <a:spcPts val="2245"/>
              </a:lnSpc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(We’ll</a:t>
            </a:r>
            <a:r>
              <a:rPr sz="19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ignore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these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until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we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get to</a:t>
            </a:r>
            <a:r>
              <a:rPr sz="19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1900" dirty="0">
                <a:solidFill>
                  <a:srgbClr val="404040"/>
                </a:solidFill>
                <a:latin typeface="Palatino Linotype"/>
                <a:cs typeface="Palatino Linotype"/>
              </a:rPr>
              <a:t>Bayes’</a:t>
            </a:r>
            <a:r>
              <a:rPr sz="19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nets)</a:t>
            </a:r>
            <a:endParaRPr sz="1900" dirty="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506" y="2622169"/>
            <a:ext cx="1648959" cy="2700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1273" y="3460369"/>
            <a:ext cx="1395379" cy="26995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4200" y="1447800"/>
            <a:ext cx="49530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36734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Real-</a:t>
            </a:r>
            <a:r>
              <a:rPr dirty="0"/>
              <a:t>World</a:t>
            </a:r>
            <a:r>
              <a:rPr spc="5" dirty="0"/>
              <a:t> </a:t>
            </a:r>
            <a:r>
              <a:rPr spc="-20" dirty="0"/>
              <a:t>CSPs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322324"/>
            <a:ext cx="9489440" cy="32537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Assignment</a:t>
            </a:r>
            <a:r>
              <a:rPr sz="2400" spc="-2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problems: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e.g.,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who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teaches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what </a:t>
            </a:r>
            <a:r>
              <a:rPr sz="2400" spc="-10" dirty="0">
                <a:latin typeface="Palatino Linotype"/>
                <a:cs typeface="Palatino Linotype"/>
              </a:rPr>
              <a:t>class</a:t>
            </a:r>
            <a:endParaRPr sz="2400" dirty="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Timetabling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problems: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e.g.,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which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class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offered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when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and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where?</a:t>
            </a:r>
            <a:endParaRPr sz="2400" dirty="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Hardware</a:t>
            </a:r>
            <a:r>
              <a:rPr sz="2400" spc="-10" dirty="0">
                <a:latin typeface="Palatino Linotype"/>
                <a:cs typeface="Palatino Linotype"/>
              </a:rPr>
              <a:t> configuration</a:t>
            </a:r>
            <a:endParaRPr sz="2400" dirty="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219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Transportation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scheduling</a:t>
            </a:r>
            <a:endParaRPr sz="2400" dirty="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Factory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scheduling</a:t>
            </a:r>
            <a:endParaRPr sz="2400" dirty="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Circuit</a:t>
            </a:r>
            <a:r>
              <a:rPr sz="2400" spc="-10" dirty="0">
                <a:latin typeface="Palatino Linotype"/>
                <a:cs typeface="Palatino Linotype"/>
              </a:rPr>
              <a:t> layout</a:t>
            </a:r>
            <a:endParaRPr sz="2400" dirty="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21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Fault </a:t>
            </a:r>
            <a:r>
              <a:rPr sz="2400" spc="-10" dirty="0">
                <a:latin typeface="Palatino Linotype"/>
                <a:cs typeface="Palatino Linotype"/>
              </a:rPr>
              <a:t>diagnosis</a:t>
            </a:r>
            <a:endParaRPr sz="2400" dirty="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… lots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more!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35" y="5799835"/>
            <a:ext cx="8307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Many</a:t>
            </a:r>
            <a:r>
              <a:rPr sz="2400" spc="-2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real-world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problems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involve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real-valued</a:t>
            </a:r>
            <a:r>
              <a:rPr sz="2400" spc="-10" dirty="0">
                <a:latin typeface="Palatino Linotype"/>
                <a:cs typeface="Palatino Linotype"/>
              </a:rPr>
              <a:t> variables…</a:t>
            </a:r>
            <a:endParaRPr sz="240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5464" y="2606039"/>
            <a:ext cx="6172200" cy="27584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217297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</a:t>
            </a:r>
            <a:r>
              <a:rPr spc="-25" dirty="0"/>
              <a:t> </a:t>
            </a:r>
            <a:r>
              <a:rPr dirty="0"/>
              <a:t>Search</a:t>
            </a:r>
            <a:r>
              <a:rPr spc="-10" dirty="0"/>
              <a:t> Formulation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35" y="1378203"/>
            <a:ext cx="6213475" cy="453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800" dirty="0">
                <a:latin typeface="Palatino Linotype"/>
                <a:cs typeface="Palatino Linotype"/>
              </a:rPr>
              <a:t>Standard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search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formulation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of</a:t>
            </a:r>
            <a:r>
              <a:rPr sz="2800" spc="-15" dirty="0">
                <a:latin typeface="Palatino Linotype"/>
                <a:cs typeface="Palatino Linotype"/>
              </a:rPr>
              <a:t> </a:t>
            </a:r>
            <a:r>
              <a:rPr sz="2800" spc="-20" dirty="0">
                <a:latin typeface="Palatino Linotype"/>
                <a:cs typeface="Palatino Linotype"/>
              </a:rPr>
              <a:t>CSPs</a:t>
            </a:r>
            <a:endParaRPr sz="280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33399"/>
              </a:buClr>
              <a:buFont typeface="Courier New"/>
              <a:buChar char="o"/>
            </a:pPr>
            <a:endParaRPr sz="2900" dirty="0">
              <a:latin typeface="Palatino Linotype"/>
              <a:cs typeface="Palatino Linotype"/>
            </a:endParaRPr>
          </a:p>
          <a:p>
            <a:pPr marL="355600" marR="5080" indent="-342900">
              <a:lnSpc>
                <a:spcPts val="2710"/>
              </a:lnSpc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800" dirty="0">
                <a:latin typeface="Palatino Linotype"/>
                <a:cs typeface="Palatino Linotype"/>
              </a:rPr>
              <a:t>States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defined</a:t>
            </a:r>
            <a:r>
              <a:rPr sz="2800" spc="-1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by</a:t>
            </a:r>
            <a:r>
              <a:rPr sz="2800" spc="-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the</a:t>
            </a:r>
            <a:r>
              <a:rPr sz="2800" spc="-1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values</a:t>
            </a:r>
            <a:r>
              <a:rPr sz="2800" spc="-5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assigned </a:t>
            </a:r>
            <a:r>
              <a:rPr sz="2800" dirty="0">
                <a:latin typeface="Palatino Linotype"/>
                <a:cs typeface="Palatino Linotype"/>
              </a:rPr>
              <a:t>so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far</a:t>
            </a:r>
            <a:r>
              <a:rPr sz="2800" spc="-1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(partial</a:t>
            </a:r>
            <a:r>
              <a:rPr sz="2800" spc="-5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assignments)</a:t>
            </a:r>
            <a:endParaRPr sz="2800" dirty="0">
              <a:latin typeface="Palatino Linotype"/>
              <a:cs typeface="Palatino Linotype"/>
            </a:endParaRPr>
          </a:p>
          <a:p>
            <a:pPr marL="755650" lvl="1" indent="-285750">
              <a:lnSpc>
                <a:spcPct val="100000"/>
              </a:lnSpc>
              <a:spcBef>
                <a:spcPts val="60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Initial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state: the empty assignment, </a:t>
            </a:r>
            <a:r>
              <a:rPr sz="24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{}</a:t>
            </a:r>
            <a:endParaRPr sz="2400" dirty="0">
              <a:latin typeface="Palatino Linotype"/>
              <a:cs typeface="Palatino Linotype"/>
            </a:endParaRPr>
          </a:p>
          <a:p>
            <a:pPr marL="755650" marR="141605" lvl="1" indent="-28575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Successor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function: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assign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a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value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an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unassigned</a:t>
            </a:r>
            <a:r>
              <a:rPr sz="24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variable</a:t>
            </a:r>
            <a:endParaRPr sz="2400" dirty="0">
              <a:latin typeface="Palatino Linotype"/>
              <a:cs typeface="Palatino Linotype"/>
            </a:endParaRPr>
          </a:p>
          <a:p>
            <a:pPr marL="755650" marR="523240" lvl="1" indent="-285750">
              <a:lnSpc>
                <a:spcPts val="2300"/>
              </a:lnSpc>
              <a:spcBef>
                <a:spcPts val="560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Goal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test: the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current assignment </a:t>
            </a:r>
            <a:r>
              <a:rPr sz="24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is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complete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satisfies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all 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constraints</a:t>
            </a:r>
            <a:endParaRPr sz="2400" dirty="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Font typeface="Courier New"/>
              <a:buChar char="o"/>
            </a:pPr>
            <a:endParaRPr sz="2900" dirty="0">
              <a:latin typeface="Palatino Linotype"/>
              <a:cs typeface="Palatino Linotype"/>
            </a:endParaRPr>
          </a:p>
          <a:p>
            <a:pPr marL="355600" marR="168275" indent="-342900">
              <a:lnSpc>
                <a:spcPts val="2710"/>
              </a:lnSpc>
              <a:spcBef>
                <a:spcPts val="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800" dirty="0">
                <a:latin typeface="Palatino Linotype"/>
                <a:cs typeface="Palatino Linotype"/>
              </a:rPr>
              <a:t>We’ll</a:t>
            </a:r>
            <a:r>
              <a:rPr sz="2800" spc="-3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start</a:t>
            </a:r>
            <a:r>
              <a:rPr sz="2800" spc="-1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with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the</a:t>
            </a:r>
            <a:r>
              <a:rPr sz="2800" spc="-15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straightforward, </a:t>
            </a:r>
            <a:r>
              <a:rPr sz="2800" dirty="0">
                <a:latin typeface="Palatino Linotype"/>
                <a:cs typeface="Palatino Linotype"/>
              </a:rPr>
              <a:t>naïve</a:t>
            </a:r>
            <a:r>
              <a:rPr sz="2800" spc="-3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approach,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then</a:t>
            </a:r>
            <a:r>
              <a:rPr sz="2800" spc="-3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improve</a:t>
            </a:r>
            <a:r>
              <a:rPr sz="2800" spc="-25" dirty="0">
                <a:latin typeface="Palatino Linotype"/>
                <a:cs typeface="Palatino Linotype"/>
              </a:rPr>
              <a:t> it</a:t>
            </a:r>
            <a:endParaRPr sz="2800" dirty="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7895" y="1804416"/>
            <a:ext cx="5224272" cy="39105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DE7A-8C51-EB12-1B1B-5D7D98B95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553"/>
            <a:ext cx="10515600" cy="1325563"/>
          </a:xfrm>
        </p:spPr>
        <p:txBody>
          <a:bodyPr/>
          <a:lstStyle/>
          <a:p>
            <a:r>
              <a:rPr lang="en-US" dirty="0"/>
              <a:t>Naïve BFS or DFS won’t work:</a:t>
            </a:r>
          </a:p>
        </p:txBody>
      </p:sp>
      <p:pic>
        <p:nvPicPr>
          <p:cNvPr id="9" name="Content Placeholder 8" descr="A screenshot of a computer">
            <a:extLst>
              <a:ext uri="{FF2B5EF4-FFF2-40B4-BE49-F238E27FC236}">
                <a16:creationId xmlns:a16="http://schemas.microsoft.com/office/drawing/2014/main" id="{85F2BEBA-BF66-C83B-6485-6D2D0170F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2" y="1828800"/>
            <a:ext cx="9607180" cy="3951890"/>
          </a:xfrm>
        </p:spPr>
      </p:pic>
    </p:spTree>
    <p:extLst>
      <p:ext uri="{BB962C8B-B14F-4D97-AF65-F5344CB8AC3E}">
        <p14:creationId xmlns:p14="http://schemas.microsoft.com/office/powerpoint/2010/main" val="124614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-74653"/>
            <a:ext cx="10544503" cy="1540421"/>
          </a:xfrm>
          <a:prstGeom prst="rect">
            <a:avLst/>
          </a:prstGeom>
        </p:spPr>
        <p:txBody>
          <a:bodyPr vert="horz" wrap="square" lIns="0" tIns="306323" rIns="0" bIns="0" rtlCol="0">
            <a:spAutoFit/>
          </a:bodyPr>
          <a:lstStyle/>
          <a:p>
            <a:pPr marL="2135505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Constraint</a:t>
            </a:r>
            <a:r>
              <a:rPr sz="4000" spc="-30" dirty="0"/>
              <a:t> </a:t>
            </a:r>
            <a:r>
              <a:rPr sz="4000" dirty="0"/>
              <a:t>Satisfaction</a:t>
            </a:r>
            <a:r>
              <a:rPr sz="4000" spc="-25" dirty="0"/>
              <a:t> </a:t>
            </a:r>
            <a:r>
              <a:rPr sz="4000" spc="-10" dirty="0"/>
              <a:t>Problems</a:t>
            </a:r>
            <a:br>
              <a:rPr lang="en-US" sz="4000" spc="-10" dirty="0"/>
            </a:b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320" y="1935479"/>
            <a:ext cx="7117080" cy="35326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2729" y="1246893"/>
            <a:ext cx="1828319" cy="1389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i="1" dirty="0">
                <a:solidFill>
                  <a:srgbClr val="DB4210"/>
                </a:solidFill>
                <a:latin typeface="Palatino Linotype"/>
                <a:cs typeface="Palatino Linotype"/>
              </a:rPr>
              <a:t>N</a:t>
            </a:r>
            <a:r>
              <a:rPr sz="2400" i="1" spc="-5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2400" i="1" spc="-10" dirty="0">
                <a:solidFill>
                  <a:srgbClr val="DB4210"/>
                </a:solidFill>
                <a:latin typeface="Palatino Linotype"/>
                <a:cs typeface="Palatino Linotype"/>
              </a:rPr>
              <a:t>variables </a:t>
            </a:r>
            <a:endParaRPr lang="en-US" sz="2400" i="1" spc="-10" dirty="0">
              <a:solidFill>
                <a:srgbClr val="DB4210"/>
              </a:solidFill>
              <a:latin typeface="Palatino Linotype"/>
              <a:cs typeface="Palatino Linotype"/>
            </a:endParaRPr>
          </a:p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i="1" dirty="0">
                <a:solidFill>
                  <a:srgbClr val="DB4210"/>
                </a:solidFill>
                <a:latin typeface="Palatino Linotype"/>
                <a:cs typeface="Palatino Linotype"/>
              </a:rPr>
              <a:t>domain</a:t>
            </a:r>
            <a:r>
              <a:rPr sz="2400" i="1" spc="-20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2400" i="1" spc="-50" dirty="0">
                <a:solidFill>
                  <a:srgbClr val="DB4210"/>
                </a:solidFill>
                <a:latin typeface="Palatino Linotype"/>
                <a:cs typeface="Palatino Linotype"/>
              </a:rPr>
              <a:t>D </a:t>
            </a:r>
            <a:r>
              <a:rPr sz="2400" i="1" spc="-10" dirty="0">
                <a:solidFill>
                  <a:srgbClr val="DB4210"/>
                </a:solidFill>
                <a:latin typeface="Palatino Linotype"/>
                <a:cs typeface="Palatino Linotype"/>
              </a:rPr>
              <a:t>constraints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88639" y="3056635"/>
            <a:ext cx="825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solidFill>
                  <a:srgbClr val="DB4210"/>
                </a:solidFill>
                <a:latin typeface="Palatino Linotype"/>
                <a:cs typeface="Palatino Linotype"/>
              </a:rPr>
              <a:t>x</a:t>
            </a:r>
            <a:r>
              <a:rPr sz="1800" i="1" spc="-37" baseline="-13888" dirty="0">
                <a:solidFill>
                  <a:srgbClr val="DB4210"/>
                </a:solidFill>
                <a:latin typeface="Palatino Linotype"/>
                <a:cs typeface="Palatino Linotype"/>
              </a:rPr>
              <a:t>2</a:t>
            </a:r>
            <a:endParaRPr sz="1800" baseline="-13888">
              <a:latin typeface="Palatino Linotype"/>
              <a:cs typeface="Palatino Linotype"/>
            </a:endParaRPr>
          </a:p>
          <a:p>
            <a:pPr marL="50800">
              <a:lnSpc>
                <a:spcPct val="100000"/>
              </a:lnSpc>
              <a:spcBef>
                <a:spcPts val="1440"/>
              </a:spcBef>
            </a:pPr>
            <a:r>
              <a:rPr sz="1800" i="1" spc="-25" dirty="0">
                <a:solidFill>
                  <a:srgbClr val="DB4210"/>
                </a:solidFill>
                <a:latin typeface="Palatino Linotype"/>
                <a:cs typeface="Palatino Linotype"/>
              </a:rPr>
              <a:t>x</a:t>
            </a:r>
            <a:r>
              <a:rPr sz="1800" i="1" spc="-37" baseline="-13888" dirty="0">
                <a:solidFill>
                  <a:srgbClr val="DB4210"/>
                </a:solidFill>
                <a:latin typeface="Palatino Linotype"/>
                <a:cs typeface="Palatino Linotype"/>
              </a:rPr>
              <a:t>1</a:t>
            </a:r>
            <a:endParaRPr sz="1800" baseline="-13888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9575" y="5525515"/>
            <a:ext cx="1746250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468630">
              <a:lnSpc>
                <a:spcPct val="100000"/>
              </a:lnSpc>
              <a:spcBef>
                <a:spcPts val="1060"/>
              </a:spcBef>
            </a:pPr>
            <a:r>
              <a:rPr sz="2400" i="1" spc="-10" dirty="0">
                <a:solidFill>
                  <a:srgbClr val="DB4210"/>
                </a:solidFill>
                <a:latin typeface="Palatino Linotype"/>
                <a:cs typeface="Palatino Linotype"/>
              </a:rPr>
              <a:t>states</a:t>
            </a:r>
            <a:endParaRPr sz="2400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i="1" dirty="0">
                <a:solidFill>
                  <a:srgbClr val="DB4210"/>
                </a:solidFill>
                <a:latin typeface="Palatino Linotype"/>
                <a:cs typeface="Palatino Linotype"/>
              </a:rPr>
              <a:t>partial</a:t>
            </a:r>
            <a:r>
              <a:rPr sz="1800" i="1" spc="-15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1800" i="1" spc="-10" dirty="0">
                <a:solidFill>
                  <a:srgbClr val="DB4210"/>
                </a:solidFill>
                <a:latin typeface="Palatino Linotype"/>
                <a:cs typeface="Palatino Linotype"/>
              </a:rPr>
              <a:t>assignment</a:t>
            </a:r>
            <a:endParaRPr sz="1800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8762" y="5525515"/>
            <a:ext cx="2759710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1060"/>
              </a:spcBef>
            </a:pPr>
            <a:r>
              <a:rPr sz="2400" i="1" dirty="0">
                <a:solidFill>
                  <a:srgbClr val="DB4210"/>
                </a:solidFill>
                <a:latin typeface="Palatino Linotype"/>
                <a:cs typeface="Palatino Linotype"/>
              </a:rPr>
              <a:t>goal</a:t>
            </a:r>
            <a:r>
              <a:rPr sz="2400" i="1" spc="-15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2400" i="1" spc="-20" dirty="0">
                <a:solidFill>
                  <a:srgbClr val="DB4210"/>
                </a:solidFill>
                <a:latin typeface="Palatino Linotype"/>
                <a:cs typeface="Palatino Linotype"/>
              </a:rPr>
              <a:t>test</a:t>
            </a:r>
            <a:endParaRPr sz="2400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i="1" dirty="0">
                <a:solidFill>
                  <a:srgbClr val="DB4210"/>
                </a:solidFill>
                <a:latin typeface="Palatino Linotype"/>
                <a:cs typeface="Palatino Linotype"/>
              </a:rPr>
              <a:t>complete;</a:t>
            </a:r>
            <a:r>
              <a:rPr sz="1800" i="1" spc="-30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1800" i="1" dirty="0">
                <a:solidFill>
                  <a:srgbClr val="DB4210"/>
                </a:solidFill>
                <a:latin typeface="Palatino Linotype"/>
                <a:cs typeface="Palatino Linotype"/>
              </a:rPr>
              <a:t>satisfies</a:t>
            </a:r>
            <a:r>
              <a:rPr sz="1800" i="1" spc="-25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1800" i="1" spc="-10" dirty="0">
                <a:solidFill>
                  <a:srgbClr val="DB4210"/>
                </a:solidFill>
                <a:latin typeface="Palatino Linotype"/>
                <a:cs typeface="Palatino Linotype"/>
              </a:rPr>
              <a:t>constraints</a:t>
            </a:r>
            <a:endParaRPr sz="180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49343" y="5525515"/>
            <a:ext cx="2780030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1060"/>
              </a:spcBef>
            </a:pPr>
            <a:r>
              <a:rPr sz="2400" i="1" dirty="0">
                <a:solidFill>
                  <a:srgbClr val="DB4210"/>
                </a:solidFill>
                <a:latin typeface="Palatino Linotype"/>
                <a:cs typeface="Palatino Linotype"/>
              </a:rPr>
              <a:t>successor</a:t>
            </a:r>
            <a:r>
              <a:rPr sz="2400" i="1" spc="-15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2400" i="1" spc="-10" dirty="0">
                <a:solidFill>
                  <a:srgbClr val="DB4210"/>
                </a:solidFill>
                <a:latin typeface="Palatino Linotype"/>
                <a:cs typeface="Palatino Linotype"/>
              </a:rPr>
              <a:t>function</a:t>
            </a:r>
            <a:endParaRPr sz="2400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i="1" dirty="0">
                <a:solidFill>
                  <a:srgbClr val="DB4210"/>
                </a:solidFill>
                <a:latin typeface="Palatino Linotype"/>
                <a:cs typeface="Palatino Linotype"/>
              </a:rPr>
              <a:t>assign</a:t>
            </a:r>
            <a:r>
              <a:rPr sz="1800" i="1" spc="-25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1800" i="1" dirty="0">
                <a:solidFill>
                  <a:srgbClr val="DB4210"/>
                </a:solidFill>
                <a:latin typeface="Palatino Linotype"/>
                <a:cs typeface="Palatino Linotype"/>
              </a:rPr>
              <a:t>an</a:t>
            </a:r>
            <a:r>
              <a:rPr sz="1800" i="1" spc="-20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1800" i="1" dirty="0">
                <a:solidFill>
                  <a:srgbClr val="DB4210"/>
                </a:solidFill>
                <a:latin typeface="Palatino Linotype"/>
                <a:cs typeface="Palatino Linotype"/>
              </a:rPr>
              <a:t>unassigned</a:t>
            </a:r>
            <a:r>
              <a:rPr sz="1800" i="1" spc="-15" dirty="0">
                <a:solidFill>
                  <a:srgbClr val="DB4210"/>
                </a:solidFill>
                <a:latin typeface="Palatino Linotype"/>
                <a:cs typeface="Palatino Linotype"/>
              </a:rPr>
              <a:t> </a:t>
            </a:r>
            <a:r>
              <a:rPr sz="1800" i="1" spc="-10" dirty="0">
                <a:solidFill>
                  <a:srgbClr val="DB4210"/>
                </a:solidFill>
                <a:latin typeface="Palatino Linotype"/>
                <a:cs typeface="Palatino Linotype"/>
              </a:rPr>
              <a:t>variable</a:t>
            </a:r>
            <a:endParaRPr sz="18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024" y="221499"/>
            <a:ext cx="10491952" cy="944360"/>
          </a:xfrm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3306445">
              <a:lnSpc>
                <a:spcPct val="100000"/>
              </a:lnSpc>
              <a:spcBef>
                <a:spcPts val="100"/>
              </a:spcBef>
            </a:pPr>
            <a:r>
              <a:rPr dirty="0"/>
              <a:t>Backtracking</a:t>
            </a:r>
            <a:r>
              <a:rPr spc="-30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186" y="5130617"/>
            <a:ext cx="11014841" cy="1656223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55600" marR="5080" indent="-342900">
              <a:lnSpc>
                <a:spcPts val="2780"/>
              </a:lnSpc>
              <a:spcBef>
                <a:spcPts val="27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Backtracking</a:t>
            </a:r>
            <a:r>
              <a:rPr sz="2400" spc="10" dirty="0">
                <a:latin typeface="Palatino Linotype"/>
                <a:cs typeface="Palatino Linotype"/>
              </a:rPr>
              <a:t> </a:t>
            </a:r>
            <a:r>
              <a:rPr sz="2400" spc="250" dirty="0">
                <a:latin typeface="Palatino Linotype"/>
                <a:cs typeface="Palatino Linotype"/>
              </a:rPr>
              <a:t>=</a:t>
            </a:r>
            <a:r>
              <a:rPr sz="2400" spc="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DFS</a:t>
            </a:r>
            <a:r>
              <a:rPr sz="2400" spc="10" dirty="0">
                <a:latin typeface="Palatino Linotype"/>
                <a:cs typeface="Palatino Linotype"/>
              </a:rPr>
              <a:t> </a:t>
            </a:r>
            <a:r>
              <a:rPr sz="2400" spc="250" dirty="0">
                <a:latin typeface="Palatino Linotype"/>
                <a:cs typeface="Palatino Linotype"/>
              </a:rPr>
              <a:t>+</a:t>
            </a:r>
            <a:r>
              <a:rPr sz="2400" spc="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variable-</a:t>
            </a:r>
            <a:r>
              <a:rPr sz="2400" dirty="0">
                <a:latin typeface="Palatino Linotype"/>
                <a:cs typeface="Palatino Linotype"/>
              </a:rPr>
              <a:t>ordering</a:t>
            </a:r>
            <a:r>
              <a:rPr sz="2400" spc="15" dirty="0">
                <a:latin typeface="Palatino Linotype"/>
                <a:cs typeface="Palatino Linotype"/>
              </a:rPr>
              <a:t> </a:t>
            </a:r>
            <a:r>
              <a:rPr sz="2400" spc="250" dirty="0">
                <a:latin typeface="Palatino Linotype"/>
                <a:cs typeface="Palatino Linotype"/>
              </a:rPr>
              <a:t>+</a:t>
            </a:r>
            <a:r>
              <a:rPr sz="2400" spc="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fail-</a:t>
            </a:r>
            <a:r>
              <a:rPr sz="2400" spc="-25" dirty="0">
                <a:latin typeface="Palatino Linotype"/>
                <a:cs typeface="Palatino Linotype"/>
              </a:rPr>
              <a:t>on- </a:t>
            </a:r>
            <a:r>
              <a:rPr sz="2400" spc="-10" dirty="0">
                <a:latin typeface="Palatino Linotype"/>
                <a:cs typeface="Palatino Linotype"/>
              </a:rPr>
              <a:t>violation</a:t>
            </a:r>
            <a:endParaRPr sz="2400" dirty="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55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What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are the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choice </a:t>
            </a:r>
            <a:r>
              <a:rPr sz="2400" spc="-10" dirty="0">
                <a:latin typeface="Palatino Linotype"/>
                <a:cs typeface="Palatino Linotype"/>
              </a:rPr>
              <a:t>points?</a:t>
            </a:r>
            <a:endParaRPr lang="en-US" sz="2400" spc="-10" dirty="0">
              <a:latin typeface="Palatino Linotype"/>
              <a:cs typeface="Palatino Linotype"/>
            </a:endParaRPr>
          </a:p>
          <a:p>
            <a:pPr marL="355600" indent="-342900">
              <a:spcBef>
                <a:spcPts val="55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lang="en-US" sz="2400" dirty="0"/>
              <a:t>Demos:  https://inst.eecs.berkeley.edu/~cs188/fa21/assets/demos/csp/csp_demos.html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185352" y="1132799"/>
            <a:ext cx="7821295" cy="3811904"/>
            <a:chOff x="2226219" y="1311851"/>
            <a:chExt cx="7821295" cy="38119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6219" y="1311851"/>
              <a:ext cx="7821233" cy="38118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7336" y="1490471"/>
              <a:ext cx="643128" cy="7223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72200" y="1523999"/>
              <a:ext cx="533400" cy="60960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0" y="88902"/>
                  </a:moveTo>
                  <a:lnTo>
                    <a:pt x="6986" y="54297"/>
                  </a:lnTo>
                  <a:lnTo>
                    <a:pt x="26038" y="26038"/>
                  </a:lnTo>
                  <a:lnTo>
                    <a:pt x="54297" y="6986"/>
                  </a:lnTo>
                  <a:lnTo>
                    <a:pt x="88902" y="0"/>
                  </a:lnTo>
                  <a:lnTo>
                    <a:pt x="444498" y="0"/>
                  </a:lnTo>
                  <a:lnTo>
                    <a:pt x="479102" y="6986"/>
                  </a:lnTo>
                  <a:lnTo>
                    <a:pt x="507361" y="26038"/>
                  </a:lnTo>
                  <a:lnTo>
                    <a:pt x="526413" y="54297"/>
                  </a:lnTo>
                  <a:lnTo>
                    <a:pt x="533400" y="88902"/>
                  </a:lnTo>
                  <a:lnTo>
                    <a:pt x="533400" y="520698"/>
                  </a:lnTo>
                  <a:lnTo>
                    <a:pt x="526413" y="555302"/>
                  </a:lnTo>
                  <a:lnTo>
                    <a:pt x="507361" y="583561"/>
                  </a:lnTo>
                  <a:lnTo>
                    <a:pt x="479102" y="602613"/>
                  </a:lnTo>
                  <a:lnTo>
                    <a:pt x="444498" y="609600"/>
                  </a:lnTo>
                  <a:lnTo>
                    <a:pt x="88902" y="609600"/>
                  </a:lnTo>
                  <a:lnTo>
                    <a:pt x="54297" y="602613"/>
                  </a:lnTo>
                  <a:lnTo>
                    <a:pt x="26038" y="583561"/>
                  </a:lnTo>
                  <a:lnTo>
                    <a:pt x="6986" y="555302"/>
                  </a:lnTo>
                  <a:lnTo>
                    <a:pt x="0" y="520698"/>
                  </a:lnTo>
                  <a:lnTo>
                    <a:pt x="0" y="88902"/>
                  </a:lnTo>
                  <a:close/>
                </a:path>
              </a:pathLst>
            </a:custGeom>
            <a:ln w="28575">
              <a:solidFill>
                <a:srgbClr val="DB42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2136" y="2557272"/>
              <a:ext cx="3843528" cy="4175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67000" y="2590800"/>
              <a:ext cx="3733800" cy="304800"/>
            </a:xfrm>
            <a:custGeom>
              <a:avLst/>
              <a:gdLst/>
              <a:ahLst/>
              <a:cxnLst/>
              <a:rect l="l" t="t" r="r" b="b"/>
              <a:pathLst>
                <a:path w="3733800" h="304800">
                  <a:moveTo>
                    <a:pt x="0" y="50801"/>
                  </a:moveTo>
                  <a:lnTo>
                    <a:pt x="3992" y="31027"/>
                  </a:lnTo>
                  <a:lnTo>
                    <a:pt x="14879" y="14879"/>
                  </a:lnTo>
                  <a:lnTo>
                    <a:pt x="31026" y="3992"/>
                  </a:lnTo>
                  <a:lnTo>
                    <a:pt x="50800" y="0"/>
                  </a:lnTo>
                  <a:lnTo>
                    <a:pt x="3682999" y="0"/>
                  </a:lnTo>
                  <a:lnTo>
                    <a:pt x="3702773" y="3992"/>
                  </a:lnTo>
                  <a:lnTo>
                    <a:pt x="3718920" y="14879"/>
                  </a:lnTo>
                  <a:lnTo>
                    <a:pt x="3729807" y="31027"/>
                  </a:lnTo>
                  <a:lnTo>
                    <a:pt x="3733800" y="50801"/>
                  </a:lnTo>
                  <a:lnTo>
                    <a:pt x="3733800" y="253998"/>
                  </a:lnTo>
                  <a:lnTo>
                    <a:pt x="3729807" y="273772"/>
                  </a:lnTo>
                  <a:lnTo>
                    <a:pt x="3718920" y="289920"/>
                  </a:lnTo>
                  <a:lnTo>
                    <a:pt x="3702773" y="300807"/>
                  </a:lnTo>
                  <a:lnTo>
                    <a:pt x="3682999" y="304800"/>
                  </a:lnTo>
                  <a:lnTo>
                    <a:pt x="50800" y="304800"/>
                  </a:lnTo>
                  <a:lnTo>
                    <a:pt x="31026" y="300807"/>
                  </a:lnTo>
                  <a:lnTo>
                    <a:pt x="14879" y="289920"/>
                  </a:lnTo>
                  <a:lnTo>
                    <a:pt x="3992" y="273772"/>
                  </a:lnTo>
                  <a:lnTo>
                    <a:pt x="0" y="253998"/>
                  </a:lnTo>
                  <a:lnTo>
                    <a:pt x="0" y="50801"/>
                  </a:lnTo>
                  <a:close/>
                </a:path>
              </a:pathLst>
            </a:custGeom>
            <a:ln w="28575">
              <a:solidFill>
                <a:srgbClr val="DB42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2136" y="2862072"/>
              <a:ext cx="4300727" cy="4175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67000" y="2895600"/>
              <a:ext cx="4191000" cy="304800"/>
            </a:xfrm>
            <a:custGeom>
              <a:avLst/>
              <a:gdLst/>
              <a:ahLst/>
              <a:cxnLst/>
              <a:rect l="l" t="t" r="r" b="b"/>
              <a:pathLst>
                <a:path w="4191000" h="304800">
                  <a:moveTo>
                    <a:pt x="0" y="50802"/>
                  </a:moveTo>
                  <a:lnTo>
                    <a:pt x="3992" y="31027"/>
                  </a:lnTo>
                  <a:lnTo>
                    <a:pt x="14879" y="14879"/>
                  </a:lnTo>
                  <a:lnTo>
                    <a:pt x="31027" y="3992"/>
                  </a:lnTo>
                  <a:lnTo>
                    <a:pt x="50801" y="0"/>
                  </a:lnTo>
                  <a:lnTo>
                    <a:pt x="4140198" y="0"/>
                  </a:lnTo>
                  <a:lnTo>
                    <a:pt x="4159972" y="3992"/>
                  </a:lnTo>
                  <a:lnTo>
                    <a:pt x="4176120" y="14879"/>
                  </a:lnTo>
                  <a:lnTo>
                    <a:pt x="4187007" y="31027"/>
                  </a:lnTo>
                  <a:lnTo>
                    <a:pt x="4191000" y="50802"/>
                  </a:lnTo>
                  <a:lnTo>
                    <a:pt x="4191000" y="253997"/>
                  </a:lnTo>
                  <a:lnTo>
                    <a:pt x="4187007" y="273772"/>
                  </a:lnTo>
                  <a:lnTo>
                    <a:pt x="4176120" y="289920"/>
                  </a:lnTo>
                  <a:lnTo>
                    <a:pt x="4159972" y="300807"/>
                  </a:lnTo>
                  <a:lnTo>
                    <a:pt x="4140198" y="304800"/>
                  </a:lnTo>
                  <a:lnTo>
                    <a:pt x="50801" y="304800"/>
                  </a:lnTo>
                  <a:lnTo>
                    <a:pt x="31027" y="300807"/>
                  </a:lnTo>
                  <a:lnTo>
                    <a:pt x="14879" y="289920"/>
                  </a:lnTo>
                  <a:lnTo>
                    <a:pt x="3992" y="273772"/>
                  </a:lnTo>
                  <a:lnTo>
                    <a:pt x="0" y="253997"/>
                  </a:lnTo>
                  <a:lnTo>
                    <a:pt x="0" y="50802"/>
                  </a:lnTo>
                  <a:close/>
                </a:path>
              </a:pathLst>
            </a:custGeom>
            <a:ln w="28575">
              <a:solidFill>
                <a:srgbClr val="DB42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1736" y="3166871"/>
              <a:ext cx="3310127" cy="4175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76600" y="3200399"/>
              <a:ext cx="3200400" cy="304800"/>
            </a:xfrm>
            <a:custGeom>
              <a:avLst/>
              <a:gdLst/>
              <a:ahLst/>
              <a:cxnLst/>
              <a:rect l="l" t="t" r="r" b="b"/>
              <a:pathLst>
                <a:path w="3200400" h="304800">
                  <a:moveTo>
                    <a:pt x="0" y="50799"/>
                  </a:moveTo>
                  <a:lnTo>
                    <a:pt x="3992" y="31025"/>
                  </a:lnTo>
                  <a:lnTo>
                    <a:pt x="14878" y="14878"/>
                  </a:lnTo>
                  <a:lnTo>
                    <a:pt x="31025" y="3992"/>
                  </a:lnTo>
                  <a:lnTo>
                    <a:pt x="50799" y="0"/>
                  </a:lnTo>
                  <a:lnTo>
                    <a:pt x="3149601" y="0"/>
                  </a:lnTo>
                  <a:lnTo>
                    <a:pt x="3169374" y="3992"/>
                  </a:lnTo>
                  <a:lnTo>
                    <a:pt x="3185521" y="14878"/>
                  </a:lnTo>
                  <a:lnTo>
                    <a:pt x="3196408" y="31025"/>
                  </a:lnTo>
                  <a:lnTo>
                    <a:pt x="3200400" y="50799"/>
                  </a:lnTo>
                  <a:lnTo>
                    <a:pt x="3200400" y="254000"/>
                  </a:lnTo>
                  <a:lnTo>
                    <a:pt x="3196408" y="273774"/>
                  </a:lnTo>
                  <a:lnTo>
                    <a:pt x="3185521" y="289921"/>
                  </a:lnTo>
                  <a:lnTo>
                    <a:pt x="3169374" y="300807"/>
                  </a:lnTo>
                  <a:lnTo>
                    <a:pt x="3149601" y="304800"/>
                  </a:lnTo>
                  <a:lnTo>
                    <a:pt x="50799" y="304800"/>
                  </a:lnTo>
                  <a:lnTo>
                    <a:pt x="31025" y="300807"/>
                  </a:lnTo>
                  <a:lnTo>
                    <a:pt x="14878" y="289921"/>
                  </a:lnTo>
                  <a:lnTo>
                    <a:pt x="3992" y="273774"/>
                  </a:lnTo>
                  <a:lnTo>
                    <a:pt x="0" y="254000"/>
                  </a:lnTo>
                  <a:lnTo>
                    <a:pt x="0" y="50799"/>
                  </a:lnTo>
                  <a:close/>
                </a:path>
              </a:pathLst>
            </a:custGeom>
            <a:ln w="28575">
              <a:solidFill>
                <a:srgbClr val="DB42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0725" y="135636"/>
            <a:ext cx="82111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6490" algn="l"/>
              </a:tabLst>
            </a:pPr>
            <a:r>
              <a:rPr spc="-10" dirty="0"/>
              <a:t>Filtering:</a:t>
            </a:r>
            <a:r>
              <a:rPr dirty="0"/>
              <a:t>	Constraint</a:t>
            </a:r>
            <a:r>
              <a:rPr spc="-30" dirty="0"/>
              <a:t> </a:t>
            </a:r>
            <a:r>
              <a:rPr spc="-10" dirty="0"/>
              <a:t>Propagation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316228"/>
            <a:ext cx="10029190" cy="6838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7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Forward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checking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propagates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information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from</a:t>
            </a:r>
            <a:r>
              <a:rPr sz="2400" spc="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assigned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to </a:t>
            </a:r>
            <a:r>
              <a:rPr sz="2400" spc="-10" dirty="0">
                <a:latin typeface="Palatino Linotype"/>
                <a:cs typeface="Palatino Linotype"/>
              </a:rPr>
              <a:t>unassigned </a:t>
            </a:r>
            <a:r>
              <a:rPr sz="2400" dirty="0">
                <a:latin typeface="Palatino Linotype"/>
                <a:cs typeface="Palatino Linotype"/>
              </a:rPr>
              <a:t>variables,</a:t>
            </a:r>
            <a:r>
              <a:rPr sz="2400" spc="-2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but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doesn't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provide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early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detection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for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all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failures: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35" y="4897628"/>
            <a:ext cx="822452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NT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and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SA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cannot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both be </a:t>
            </a:r>
            <a:r>
              <a:rPr sz="2400" spc="-10" dirty="0">
                <a:latin typeface="Palatino Linotype"/>
                <a:cs typeface="Palatino Linotype"/>
              </a:rPr>
              <a:t>blue!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Why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didn’t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we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detect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this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-20" dirty="0">
                <a:latin typeface="Palatino Linotype"/>
                <a:cs typeface="Palatino Linotype"/>
              </a:rPr>
              <a:t>yet?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i="1" dirty="0">
                <a:latin typeface="Palatino Linotype"/>
                <a:cs typeface="Palatino Linotype"/>
              </a:rPr>
              <a:t>Constraint</a:t>
            </a:r>
            <a:r>
              <a:rPr sz="2400" i="1" spc="-20" dirty="0">
                <a:latin typeface="Palatino Linotype"/>
                <a:cs typeface="Palatino Linotype"/>
              </a:rPr>
              <a:t> </a:t>
            </a:r>
            <a:r>
              <a:rPr sz="2400" i="1" dirty="0">
                <a:latin typeface="Palatino Linotype"/>
                <a:cs typeface="Palatino Linotype"/>
              </a:rPr>
              <a:t>propagation:</a:t>
            </a:r>
            <a:r>
              <a:rPr sz="2400" i="1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reason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from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constraint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to</a:t>
            </a:r>
            <a:r>
              <a:rPr sz="2400" spc="-10" dirty="0">
                <a:latin typeface="Palatino Linotype"/>
                <a:cs typeface="Palatino Linotype"/>
              </a:rPr>
              <a:t> constraint</a:t>
            </a:r>
            <a:endParaRPr sz="24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50893" y="2603773"/>
            <a:ext cx="6443980" cy="1666875"/>
            <a:chOff x="4050893" y="2603773"/>
            <a:chExt cx="6443980" cy="16668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0893" y="2603773"/>
              <a:ext cx="6361613" cy="14761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0136" y="3624072"/>
              <a:ext cx="566927" cy="6461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5000" y="365760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76201"/>
                  </a:moveTo>
                  <a:lnTo>
                    <a:pt x="5988" y="46540"/>
                  </a:lnTo>
                  <a:lnTo>
                    <a:pt x="22318" y="22318"/>
                  </a:lnTo>
                  <a:lnTo>
                    <a:pt x="46540" y="5988"/>
                  </a:lnTo>
                  <a:lnTo>
                    <a:pt x="76201" y="0"/>
                  </a:lnTo>
                  <a:lnTo>
                    <a:pt x="380998" y="0"/>
                  </a:lnTo>
                  <a:lnTo>
                    <a:pt x="410659" y="5988"/>
                  </a:lnTo>
                  <a:lnTo>
                    <a:pt x="434881" y="22318"/>
                  </a:lnTo>
                  <a:lnTo>
                    <a:pt x="451211" y="46540"/>
                  </a:lnTo>
                  <a:lnTo>
                    <a:pt x="457200" y="76201"/>
                  </a:lnTo>
                  <a:lnTo>
                    <a:pt x="457200" y="457198"/>
                  </a:lnTo>
                  <a:lnTo>
                    <a:pt x="451211" y="486859"/>
                  </a:lnTo>
                  <a:lnTo>
                    <a:pt x="434881" y="511081"/>
                  </a:lnTo>
                  <a:lnTo>
                    <a:pt x="410659" y="527411"/>
                  </a:lnTo>
                  <a:lnTo>
                    <a:pt x="380998" y="533400"/>
                  </a:lnTo>
                  <a:lnTo>
                    <a:pt x="76201" y="533400"/>
                  </a:lnTo>
                  <a:lnTo>
                    <a:pt x="46540" y="527411"/>
                  </a:lnTo>
                  <a:lnTo>
                    <a:pt x="22318" y="511081"/>
                  </a:lnTo>
                  <a:lnTo>
                    <a:pt x="5988" y="486859"/>
                  </a:lnTo>
                  <a:lnTo>
                    <a:pt x="0" y="457198"/>
                  </a:lnTo>
                  <a:lnTo>
                    <a:pt x="0" y="76201"/>
                  </a:lnTo>
                  <a:close/>
                </a:path>
              </a:pathLst>
            </a:custGeom>
            <a:ln w="28575">
              <a:solidFill>
                <a:srgbClr val="DB42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7335" y="3624072"/>
              <a:ext cx="566927" cy="6461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982200" y="3657600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76201"/>
                  </a:moveTo>
                  <a:lnTo>
                    <a:pt x="5988" y="46540"/>
                  </a:lnTo>
                  <a:lnTo>
                    <a:pt x="22318" y="22318"/>
                  </a:lnTo>
                  <a:lnTo>
                    <a:pt x="46540" y="5988"/>
                  </a:lnTo>
                  <a:lnTo>
                    <a:pt x="76201" y="0"/>
                  </a:lnTo>
                  <a:lnTo>
                    <a:pt x="380998" y="0"/>
                  </a:lnTo>
                  <a:lnTo>
                    <a:pt x="410659" y="5988"/>
                  </a:lnTo>
                  <a:lnTo>
                    <a:pt x="434881" y="22318"/>
                  </a:lnTo>
                  <a:lnTo>
                    <a:pt x="451211" y="46540"/>
                  </a:lnTo>
                  <a:lnTo>
                    <a:pt x="457200" y="76201"/>
                  </a:lnTo>
                  <a:lnTo>
                    <a:pt x="457200" y="457198"/>
                  </a:lnTo>
                  <a:lnTo>
                    <a:pt x="451211" y="486859"/>
                  </a:lnTo>
                  <a:lnTo>
                    <a:pt x="434881" y="511081"/>
                  </a:lnTo>
                  <a:lnTo>
                    <a:pt x="410659" y="527411"/>
                  </a:lnTo>
                  <a:lnTo>
                    <a:pt x="380998" y="533400"/>
                  </a:lnTo>
                  <a:lnTo>
                    <a:pt x="76201" y="533400"/>
                  </a:lnTo>
                  <a:lnTo>
                    <a:pt x="46540" y="527411"/>
                  </a:lnTo>
                  <a:lnTo>
                    <a:pt x="22318" y="511081"/>
                  </a:lnTo>
                  <a:lnTo>
                    <a:pt x="5988" y="486859"/>
                  </a:lnTo>
                  <a:lnTo>
                    <a:pt x="0" y="457198"/>
                  </a:lnTo>
                  <a:lnTo>
                    <a:pt x="0" y="76201"/>
                  </a:lnTo>
                  <a:close/>
                </a:path>
              </a:pathLst>
            </a:custGeom>
            <a:ln w="28575">
              <a:solidFill>
                <a:srgbClr val="DB42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200" y="2685728"/>
            <a:ext cx="1705738" cy="141402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91598" y="3167888"/>
            <a:ext cx="2889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latin typeface="Calibri"/>
                <a:cs typeface="Calibri"/>
              </a:rPr>
              <a:t>WA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7537" y="2829560"/>
            <a:ext cx="296545" cy="70231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500" spc="-25" dirty="0">
                <a:latin typeface="Calibri"/>
                <a:cs typeface="Calibri"/>
              </a:rPr>
              <a:t>NT</a:t>
            </a:r>
            <a:endParaRPr sz="15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865"/>
              </a:spcBef>
            </a:pPr>
            <a:r>
              <a:rPr sz="1500" spc="-25" dirty="0">
                <a:latin typeface="Calibri"/>
                <a:cs typeface="Calibri"/>
              </a:rPr>
              <a:t>SA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4738" y="3015488"/>
            <a:ext cx="404495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Q</a:t>
            </a:r>
            <a:endParaRPr sz="15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1405"/>
              </a:spcBef>
            </a:pPr>
            <a:r>
              <a:rPr sz="1200" spc="-25" dirty="0">
                <a:latin typeface="Calibri"/>
                <a:cs typeface="Calibri"/>
              </a:rPr>
              <a:t>NSW</a:t>
            </a:r>
            <a:endParaRPr sz="1200">
              <a:latin typeface="Calibri"/>
              <a:cs typeface="Calibri"/>
            </a:endParaRPr>
          </a:p>
          <a:p>
            <a:pPr marL="93980">
              <a:lnSpc>
                <a:spcPct val="100000"/>
              </a:lnSpc>
              <a:spcBef>
                <a:spcPts val="415"/>
              </a:spcBef>
            </a:pPr>
            <a:r>
              <a:rPr sz="1500" dirty="0">
                <a:latin typeface="Calibri"/>
                <a:cs typeface="Calibri"/>
              </a:rPr>
              <a:t>V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2350135">
              <a:lnSpc>
                <a:spcPct val="100000"/>
              </a:lnSpc>
              <a:spcBef>
                <a:spcPts val="100"/>
              </a:spcBef>
            </a:pPr>
            <a:r>
              <a:rPr dirty="0"/>
              <a:t>Consistency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Single</a:t>
            </a:r>
            <a:r>
              <a:rPr spc="-10" dirty="0"/>
              <a:t> </a:t>
            </a:r>
            <a:r>
              <a:rPr spc="-25" dirty="0"/>
              <a:t>Arc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316228"/>
            <a:ext cx="10649585" cy="6838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7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An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arc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X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455" dirty="0">
                <a:latin typeface="Symbol"/>
                <a:cs typeface="Symbol"/>
              </a:rPr>
              <a:t>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Y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is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C00000"/>
                </a:solidFill>
                <a:latin typeface="Palatino Linotype"/>
                <a:cs typeface="Palatino Linotype"/>
              </a:rPr>
              <a:t>consistent</a:t>
            </a:r>
            <a:r>
              <a:rPr sz="2400" spc="-5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iff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for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i="1" dirty="0">
                <a:latin typeface="Palatino Linotype"/>
                <a:cs typeface="Palatino Linotype"/>
              </a:rPr>
              <a:t>every</a:t>
            </a:r>
            <a:r>
              <a:rPr sz="2400" i="1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x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in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the tail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there is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i="1" dirty="0">
                <a:latin typeface="Palatino Linotype"/>
                <a:cs typeface="Palatino Linotype"/>
              </a:rPr>
              <a:t>some</a:t>
            </a:r>
            <a:r>
              <a:rPr sz="2400" i="1" spc="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y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in the </a:t>
            </a:r>
            <a:r>
              <a:rPr sz="2400" spc="-20" dirty="0">
                <a:latin typeface="Palatino Linotype"/>
                <a:cs typeface="Palatino Linotype"/>
              </a:rPr>
              <a:t>head </a:t>
            </a:r>
            <a:r>
              <a:rPr sz="2400" dirty="0">
                <a:latin typeface="Palatino Linotype"/>
                <a:cs typeface="Palatino Linotype"/>
              </a:rPr>
              <a:t>which</a:t>
            </a:r>
            <a:r>
              <a:rPr sz="2400" spc="-2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could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be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assigned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without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violating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constraint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35" y="5696203"/>
            <a:ext cx="2607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8000"/>
                </a:solidFill>
                <a:latin typeface="Palatino Linotype"/>
                <a:cs typeface="Palatino Linotype"/>
              </a:rPr>
              <a:t>Forward</a:t>
            </a:r>
            <a:r>
              <a:rPr sz="2400" spc="-10" dirty="0">
                <a:solidFill>
                  <a:srgbClr val="008000"/>
                </a:solidFill>
                <a:latin typeface="Palatino Linotype"/>
                <a:cs typeface="Palatino Linotype"/>
              </a:rPr>
              <a:t> checking?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135" y="6065011"/>
            <a:ext cx="8465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alatino Linotype"/>
                <a:cs typeface="Palatino Linotype"/>
              </a:rPr>
              <a:t>Enforcing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consistency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of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arcs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pointing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to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each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new</a:t>
            </a:r>
            <a:r>
              <a:rPr sz="2400" spc="-10" dirty="0">
                <a:latin typeface="Palatino Linotype"/>
                <a:cs typeface="Palatino Linotype"/>
              </a:rPr>
              <a:t> assignment</a:t>
            </a:r>
            <a:endParaRPr sz="2400">
              <a:latin typeface="Palatino Linotype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2246959"/>
            <a:ext cx="1667086" cy="13934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016189" y="2484120"/>
            <a:ext cx="6347460" cy="887730"/>
            <a:chOff x="4016189" y="2484120"/>
            <a:chExt cx="6347460" cy="887730"/>
          </a:xfrm>
        </p:grpSpPr>
        <p:sp>
          <p:nvSpPr>
            <p:cNvPr id="8" name="object 8"/>
            <p:cNvSpPr/>
            <p:nvPr/>
          </p:nvSpPr>
          <p:spPr>
            <a:xfrm>
              <a:off x="4455452" y="3124326"/>
              <a:ext cx="1333500" cy="247650"/>
            </a:xfrm>
            <a:custGeom>
              <a:avLst/>
              <a:gdLst/>
              <a:ahLst/>
              <a:cxnLst/>
              <a:rect l="l" t="t" r="r" b="b"/>
              <a:pathLst>
                <a:path w="1333500" h="247650">
                  <a:moveTo>
                    <a:pt x="1333500" y="67970"/>
                  </a:moveTo>
                  <a:lnTo>
                    <a:pt x="1201153" y="0"/>
                  </a:lnTo>
                  <a:lnTo>
                    <a:pt x="1216215" y="67322"/>
                  </a:lnTo>
                  <a:lnTo>
                    <a:pt x="1213078" y="58039"/>
                  </a:lnTo>
                  <a:lnTo>
                    <a:pt x="1083437" y="101409"/>
                  </a:lnTo>
                  <a:lnTo>
                    <a:pt x="983373" y="117411"/>
                  </a:lnTo>
                  <a:lnTo>
                    <a:pt x="912075" y="125603"/>
                  </a:lnTo>
                  <a:lnTo>
                    <a:pt x="860399" y="129349"/>
                  </a:lnTo>
                  <a:lnTo>
                    <a:pt x="860399" y="167525"/>
                  </a:lnTo>
                  <a:lnTo>
                    <a:pt x="800620" y="181825"/>
                  </a:lnTo>
                  <a:lnTo>
                    <a:pt x="761022" y="189801"/>
                  </a:lnTo>
                  <a:lnTo>
                    <a:pt x="721614" y="196608"/>
                  </a:lnTo>
                  <a:lnTo>
                    <a:pt x="682625" y="202082"/>
                  </a:lnTo>
                  <a:lnTo>
                    <a:pt x="644080" y="206108"/>
                  </a:lnTo>
                  <a:lnTo>
                    <a:pt x="606044" y="208597"/>
                  </a:lnTo>
                  <a:lnTo>
                    <a:pt x="568528" y="209435"/>
                  </a:lnTo>
                  <a:lnTo>
                    <a:pt x="531533" y="208559"/>
                  </a:lnTo>
                  <a:lnTo>
                    <a:pt x="458774" y="202006"/>
                  </a:lnTo>
                  <a:lnTo>
                    <a:pt x="387350" y="189763"/>
                  </a:lnTo>
                  <a:lnTo>
                    <a:pt x="281901" y="162483"/>
                  </a:lnTo>
                  <a:lnTo>
                    <a:pt x="212775" y="139687"/>
                  </a:lnTo>
                  <a:lnTo>
                    <a:pt x="144106" y="114185"/>
                  </a:lnTo>
                  <a:lnTo>
                    <a:pt x="113042" y="101650"/>
                  </a:lnTo>
                  <a:lnTo>
                    <a:pt x="115963" y="94488"/>
                  </a:lnTo>
                  <a:lnTo>
                    <a:pt x="118567" y="88125"/>
                  </a:lnTo>
                  <a:lnTo>
                    <a:pt x="278180" y="117487"/>
                  </a:lnTo>
                  <a:lnTo>
                    <a:pt x="361492" y="131699"/>
                  </a:lnTo>
                  <a:lnTo>
                    <a:pt x="444207" y="144437"/>
                  </a:lnTo>
                  <a:lnTo>
                    <a:pt x="525945" y="155219"/>
                  </a:lnTo>
                  <a:lnTo>
                    <a:pt x="606691" y="163550"/>
                  </a:lnTo>
                  <a:lnTo>
                    <a:pt x="686142" y="168922"/>
                  </a:lnTo>
                  <a:lnTo>
                    <a:pt x="764070" y="170853"/>
                  </a:lnTo>
                  <a:lnTo>
                    <a:pt x="840308" y="168960"/>
                  </a:lnTo>
                  <a:lnTo>
                    <a:pt x="860399" y="167525"/>
                  </a:lnTo>
                  <a:lnTo>
                    <a:pt x="860399" y="129349"/>
                  </a:lnTo>
                  <a:lnTo>
                    <a:pt x="839355" y="130873"/>
                  </a:lnTo>
                  <a:lnTo>
                    <a:pt x="765009" y="132753"/>
                  </a:lnTo>
                  <a:lnTo>
                    <a:pt x="688708" y="130911"/>
                  </a:lnTo>
                  <a:lnTo>
                    <a:pt x="610603" y="125653"/>
                  </a:lnTo>
                  <a:lnTo>
                    <a:pt x="530631" y="117398"/>
                  </a:lnTo>
                  <a:lnTo>
                    <a:pt x="449897" y="106768"/>
                  </a:lnTo>
                  <a:lnTo>
                    <a:pt x="367893" y="94132"/>
                  </a:lnTo>
                  <a:lnTo>
                    <a:pt x="285064" y="80010"/>
                  </a:lnTo>
                  <a:lnTo>
                    <a:pt x="133311" y="52095"/>
                  </a:lnTo>
                  <a:lnTo>
                    <a:pt x="141859" y="31216"/>
                  </a:lnTo>
                  <a:lnTo>
                    <a:pt x="0" y="76073"/>
                  </a:lnTo>
                  <a:lnTo>
                    <a:pt x="69710" y="207518"/>
                  </a:lnTo>
                  <a:lnTo>
                    <a:pt x="98615" y="136906"/>
                  </a:lnTo>
                  <a:lnTo>
                    <a:pt x="130848" y="149898"/>
                  </a:lnTo>
                  <a:lnTo>
                    <a:pt x="200850" y="175882"/>
                  </a:lnTo>
                  <a:lnTo>
                    <a:pt x="271818" y="199224"/>
                  </a:lnTo>
                  <a:lnTo>
                    <a:pt x="343662" y="218935"/>
                  </a:lnTo>
                  <a:lnTo>
                    <a:pt x="417195" y="234213"/>
                  </a:lnTo>
                  <a:lnTo>
                    <a:pt x="492379" y="244055"/>
                  </a:lnTo>
                  <a:lnTo>
                    <a:pt x="530656" y="246646"/>
                  </a:lnTo>
                  <a:lnTo>
                    <a:pt x="569391" y="247523"/>
                  </a:lnTo>
                  <a:lnTo>
                    <a:pt x="608545" y="246608"/>
                  </a:lnTo>
                  <a:lnTo>
                    <a:pt x="648055" y="244005"/>
                  </a:lnTo>
                  <a:lnTo>
                    <a:pt x="687920" y="239814"/>
                  </a:lnTo>
                  <a:lnTo>
                    <a:pt x="728103" y="234149"/>
                  </a:lnTo>
                  <a:lnTo>
                    <a:pt x="768565" y="227152"/>
                  </a:lnTo>
                  <a:lnTo>
                    <a:pt x="809498" y="218871"/>
                  </a:lnTo>
                  <a:lnTo>
                    <a:pt x="848893" y="209435"/>
                  </a:lnTo>
                  <a:lnTo>
                    <a:pt x="891603" y="199199"/>
                  </a:lnTo>
                  <a:lnTo>
                    <a:pt x="974458" y="175983"/>
                  </a:lnTo>
                  <a:lnTo>
                    <a:pt x="1057846" y="150126"/>
                  </a:lnTo>
                  <a:lnTo>
                    <a:pt x="1092974" y="138379"/>
                  </a:lnTo>
                  <a:lnTo>
                    <a:pt x="1124013" y="132753"/>
                  </a:lnTo>
                  <a:lnTo>
                    <a:pt x="1130084" y="131660"/>
                  </a:lnTo>
                  <a:lnTo>
                    <a:pt x="1199883" y="117398"/>
                  </a:lnTo>
                  <a:lnTo>
                    <a:pt x="1226121" y="111531"/>
                  </a:lnTo>
                  <a:lnTo>
                    <a:pt x="1242771" y="185889"/>
                  </a:lnTo>
                  <a:lnTo>
                    <a:pt x="1331785" y="70192"/>
                  </a:lnTo>
                  <a:lnTo>
                    <a:pt x="1333500" y="67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6189" y="2484120"/>
              <a:ext cx="6347011" cy="6278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0658" y="2819400"/>
              <a:ext cx="838200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14633" y="2809690"/>
              <a:ext cx="304800" cy="198120"/>
            </a:xfrm>
            <a:custGeom>
              <a:avLst/>
              <a:gdLst/>
              <a:ahLst/>
              <a:cxnLst/>
              <a:rect l="l" t="t" r="r" b="b"/>
              <a:pathLst>
                <a:path w="304800" h="198119">
                  <a:moveTo>
                    <a:pt x="271778" y="0"/>
                  </a:moveTo>
                  <a:lnTo>
                    <a:pt x="33020" y="0"/>
                  </a:lnTo>
                  <a:lnTo>
                    <a:pt x="20167" y="2594"/>
                  </a:lnTo>
                  <a:lnTo>
                    <a:pt x="9671" y="9671"/>
                  </a:lnTo>
                  <a:lnTo>
                    <a:pt x="2594" y="20167"/>
                  </a:lnTo>
                  <a:lnTo>
                    <a:pt x="0" y="33021"/>
                  </a:lnTo>
                  <a:lnTo>
                    <a:pt x="0" y="165100"/>
                  </a:lnTo>
                  <a:lnTo>
                    <a:pt x="2594" y="177952"/>
                  </a:lnTo>
                  <a:lnTo>
                    <a:pt x="9671" y="188448"/>
                  </a:lnTo>
                  <a:lnTo>
                    <a:pt x="20167" y="195525"/>
                  </a:lnTo>
                  <a:lnTo>
                    <a:pt x="33020" y="198120"/>
                  </a:lnTo>
                  <a:lnTo>
                    <a:pt x="271778" y="198120"/>
                  </a:lnTo>
                  <a:lnTo>
                    <a:pt x="284632" y="195525"/>
                  </a:lnTo>
                  <a:lnTo>
                    <a:pt x="295128" y="188448"/>
                  </a:lnTo>
                  <a:lnTo>
                    <a:pt x="302205" y="177952"/>
                  </a:lnTo>
                  <a:lnTo>
                    <a:pt x="304800" y="165100"/>
                  </a:lnTo>
                  <a:lnTo>
                    <a:pt x="304800" y="33021"/>
                  </a:lnTo>
                  <a:lnTo>
                    <a:pt x="302205" y="20167"/>
                  </a:lnTo>
                  <a:lnTo>
                    <a:pt x="295128" y="9671"/>
                  </a:lnTo>
                  <a:lnTo>
                    <a:pt x="284632" y="2594"/>
                  </a:lnTo>
                  <a:lnTo>
                    <a:pt x="271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14633" y="2809690"/>
              <a:ext cx="304800" cy="198120"/>
            </a:xfrm>
            <a:custGeom>
              <a:avLst/>
              <a:gdLst/>
              <a:ahLst/>
              <a:cxnLst/>
              <a:rect l="l" t="t" r="r" b="b"/>
              <a:pathLst>
                <a:path w="304800" h="198119">
                  <a:moveTo>
                    <a:pt x="0" y="33020"/>
                  </a:moveTo>
                  <a:lnTo>
                    <a:pt x="2594" y="20167"/>
                  </a:lnTo>
                  <a:lnTo>
                    <a:pt x="9671" y="9671"/>
                  </a:lnTo>
                  <a:lnTo>
                    <a:pt x="20167" y="2594"/>
                  </a:lnTo>
                  <a:lnTo>
                    <a:pt x="33020" y="0"/>
                  </a:lnTo>
                  <a:lnTo>
                    <a:pt x="271779" y="0"/>
                  </a:lnTo>
                  <a:lnTo>
                    <a:pt x="284632" y="2594"/>
                  </a:lnTo>
                  <a:lnTo>
                    <a:pt x="295128" y="9671"/>
                  </a:lnTo>
                  <a:lnTo>
                    <a:pt x="302205" y="20167"/>
                  </a:lnTo>
                  <a:lnTo>
                    <a:pt x="304800" y="33020"/>
                  </a:lnTo>
                  <a:lnTo>
                    <a:pt x="304800" y="165099"/>
                  </a:lnTo>
                  <a:lnTo>
                    <a:pt x="302205" y="177952"/>
                  </a:lnTo>
                  <a:lnTo>
                    <a:pt x="295128" y="188448"/>
                  </a:lnTo>
                  <a:lnTo>
                    <a:pt x="284632" y="195525"/>
                  </a:lnTo>
                  <a:lnTo>
                    <a:pt x="271779" y="198120"/>
                  </a:lnTo>
                  <a:lnTo>
                    <a:pt x="33020" y="198120"/>
                  </a:lnTo>
                  <a:lnTo>
                    <a:pt x="20167" y="195525"/>
                  </a:lnTo>
                  <a:lnTo>
                    <a:pt x="9671" y="188448"/>
                  </a:lnTo>
                  <a:lnTo>
                    <a:pt x="2594" y="177952"/>
                  </a:lnTo>
                  <a:lnTo>
                    <a:pt x="0" y="165099"/>
                  </a:lnTo>
                  <a:lnTo>
                    <a:pt x="0" y="330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95491" y="5583428"/>
            <a:ext cx="1896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Delete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from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-10" dirty="0">
                <a:latin typeface="Calibri"/>
                <a:cs typeface="Calibri"/>
              </a:rPr>
              <a:t> tail!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4320" y="3886200"/>
            <a:ext cx="4130040" cy="164896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43998" y="2719832"/>
            <a:ext cx="2889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latin typeface="Calibri"/>
                <a:cs typeface="Calibri"/>
              </a:rPr>
              <a:t>WA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59938" y="2390648"/>
            <a:ext cx="296545" cy="6838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500" spc="-25" dirty="0">
                <a:latin typeface="Calibri"/>
                <a:cs typeface="Calibri"/>
              </a:rPr>
              <a:t>NT</a:t>
            </a:r>
            <a:endParaRPr sz="15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790"/>
              </a:spcBef>
            </a:pPr>
            <a:r>
              <a:rPr sz="1500" spc="-25" dirty="0">
                <a:latin typeface="Calibri"/>
                <a:cs typeface="Calibri"/>
              </a:rPr>
              <a:t>SA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7138" y="2567432"/>
            <a:ext cx="377825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Q</a:t>
            </a:r>
            <a:endParaRPr sz="1500">
              <a:latin typeface="Calibri"/>
              <a:cs typeface="Calibri"/>
            </a:endParaRPr>
          </a:p>
          <a:p>
            <a:pPr marL="61594">
              <a:lnSpc>
                <a:spcPct val="100000"/>
              </a:lnSpc>
              <a:spcBef>
                <a:spcPts val="1330"/>
              </a:spcBef>
            </a:pPr>
            <a:r>
              <a:rPr sz="1200" spc="-25" dirty="0">
                <a:latin typeface="Calibri"/>
                <a:cs typeface="Calibri"/>
              </a:rPr>
              <a:t>NSW</a:t>
            </a:r>
            <a:endParaRPr sz="1200"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  <a:spcBef>
                <a:spcPts val="565"/>
              </a:spcBef>
            </a:pPr>
            <a:r>
              <a:rPr sz="1500" dirty="0">
                <a:latin typeface="Calibri"/>
                <a:cs typeface="Calibri"/>
              </a:rPr>
              <a:t>V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092200"/>
            <a:ext cx="11134090" cy="0"/>
          </a:xfrm>
          <a:custGeom>
            <a:avLst/>
            <a:gdLst/>
            <a:ahLst/>
            <a:cxnLst/>
            <a:rect l="l" t="t" r="r" b="b"/>
            <a:pathLst>
              <a:path w="11134090">
                <a:moveTo>
                  <a:pt x="0" y="0"/>
                </a:moveTo>
                <a:lnTo>
                  <a:pt x="11133992" y="0"/>
                </a:lnTo>
              </a:path>
            </a:pathLst>
          </a:custGeom>
          <a:ln w="12701">
            <a:solidFill>
              <a:srgbClr val="9C9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395349"/>
            <a:ext cx="1669581" cy="13889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1692275">
              <a:lnSpc>
                <a:spcPct val="100000"/>
              </a:lnSpc>
              <a:spcBef>
                <a:spcPts val="100"/>
              </a:spcBef>
            </a:pPr>
            <a:r>
              <a:rPr dirty="0"/>
              <a:t>Arc</a:t>
            </a:r>
            <a:r>
              <a:rPr spc="-20" dirty="0"/>
              <a:t> </a:t>
            </a:r>
            <a:r>
              <a:rPr dirty="0"/>
              <a:t>Consistency</a:t>
            </a:r>
            <a:r>
              <a:rPr spc="-1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an</a:t>
            </a:r>
            <a:r>
              <a:rPr spc="-10" dirty="0"/>
              <a:t> </a:t>
            </a:r>
            <a:r>
              <a:rPr dirty="0"/>
              <a:t>Entire</a:t>
            </a:r>
            <a:r>
              <a:rPr spc="-10" dirty="0"/>
              <a:t> </a:t>
            </a:r>
            <a:r>
              <a:rPr spc="-25" dirty="0"/>
              <a:t>CSP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5135" y="1240028"/>
            <a:ext cx="901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A</a:t>
            </a:r>
            <a:r>
              <a:rPr sz="2400" spc="-2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simple form</a:t>
            </a:r>
            <a:r>
              <a:rPr sz="2400" spc="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of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propagation makes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sure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C00000"/>
                </a:solidFill>
                <a:latin typeface="Palatino Linotype"/>
                <a:cs typeface="Palatino Linotype"/>
              </a:rPr>
              <a:t>all </a:t>
            </a:r>
            <a:r>
              <a:rPr sz="2400" dirty="0">
                <a:latin typeface="Palatino Linotype"/>
                <a:cs typeface="Palatino Linotype"/>
              </a:rPr>
              <a:t>arcs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are </a:t>
            </a:r>
            <a:r>
              <a:rPr sz="2400" spc="-10" dirty="0">
                <a:latin typeface="Palatino Linotype"/>
                <a:cs typeface="Palatino Linotype"/>
              </a:rPr>
              <a:t>consistent: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135" y="4656835"/>
            <a:ext cx="927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Important: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If X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loses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value, neighbors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of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X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need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to be </a:t>
            </a:r>
            <a:r>
              <a:rPr sz="2400" spc="-10" dirty="0">
                <a:latin typeface="Palatino Linotype"/>
                <a:cs typeface="Palatino Linotype"/>
              </a:rPr>
              <a:t>rechecked!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135" y="5022596"/>
            <a:ext cx="854519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Arc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consistency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detects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failure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earlier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than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forward</a:t>
            </a:r>
            <a:r>
              <a:rPr sz="2400" spc="-10" dirty="0">
                <a:latin typeface="Palatino Linotype"/>
                <a:cs typeface="Palatino Linotype"/>
              </a:rPr>
              <a:t> checking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ts val="2845"/>
              </a:lnSpc>
              <a:spcBef>
                <a:spcPts val="2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Can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be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run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preprocessor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or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after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each </a:t>
            </a:r>
            <a:r>
              <a:rPr sz="2400" spc="-10" dirty="0">
                <a:latin typeface="Palatino Linotype"/>
                <a:cs typeface="Palatino Linotype"/>
              </a:rPr>
              <a:t>assignment</a:t>
            </a:r>
            <a:endParaRPr sz="2400">
              <a:latin typeface="Palatino Linotype"/>
              <a:cs typeface="Palatino Linotype"/>
            </a:endParaRPr>
          </a:p>
          <a:p>
            <a:pPr marL="355600" indent="-342900">
              <a:lnSpc>
                <a:spcPts val="2845"/>
              </a:lnSpc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solidFill>
                  <a:srgbClr val="008000"/>
                </a:solidFill>
                <a:latin typeface="Palatino Linotype"/>
                <a:cs typeface="Palatino Linotype"/>
              </a:rPr>
              <a:t>What’s</a:t>
            </a:r>
            <a:r>
              <a:rPr sz="2400" spc="-20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008000"/>
                </a:solidFill>
                <a:latin typeface="Palatino Linotype"/>
                <a:cs typeface="Palatino Linotype"/>
              </a:rPr>
              <a:t>the</a:t>
            </a:r>
            <a:r>
              <a:rPr sz="24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008000"/>
                </a:solidFill>
                <a:latin typeface="Palatino Linotype"/>
                <a:cs typeface="Palatino Linotype"/>
              </a:rPr>
              <a:t>downside</a:t>
            </a:r>
            <a:r>
              <a:rPr sz="24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008000"/>
                </a:solidFill>
                <a:latin typeface="Palatino Linotype"/>
                <a:cs typeface="Palatino Linotype"/>
              </a:rPr>
              <a:t>of</a:t>
            </a:r>
            <a:r>
              <a:rPr sz="24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008000"/>
                </a:solidFill>
                <a:latin typeface="Palatino Linotype"/>
                <a:cs typeface="Palatino Linotype"/>
              </a:rPr>
              <a:t>enforcing</a:t>
            </a:r>
            <a:r>
              <a:rPr sz="24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008000"/>
                </a:solidFill>
                <a:latin typeface="Palatino Linotype"/>
                <a:cs typeface="Palatino Linotype"/>
              </a:rPr>
              <a:t>arc</a:t>
            </a:r>
            <a:r>
              <a:rPr sz="24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400" spc="-10" dirty="0">
                <a:solidFill>
                  <a:srgbClr val="008000"/>
                </a:solidFill>
                <a:latin typeface="Palatino Linotype"/>
                <a:cs typeface="Palatino Linotype"/>
              </a:rPr>
              <a:t>consistency?</a:t>
            </a:r>
            <a:endParaRPr sz="24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12033" y="2676497"/>
            <a:ext cx="7080250" cy="1206500"/>
            <a:chOff x="3512033" y="2676497"/>
            <a:chExt cx="7080250" cy="12065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2033" y="2676497"/>
              <a:ext cx="7079766" cy="7031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94134" y="3420833"/>
              <a:ext cx="4655185" cy="462280"/>
            </a:xfrm>
            <a:custGeom>
              <a:avLst/>
              <a:gdLst/>
              <a:ahLst/>
              <a:cxnLst/>
              <a:rect l="l" t="t" r="r" b="b"/>
              <a:pathLst>
                <a:path w="4655184" h="462279">
                  <a:moveTo>
                    <a:pt x="4654677" y="79870"/>
                  </a:moveTo>
                  <a:lnTo>
                    <a:pt x="4648225" y="62090"/>
                  </a:lnTo>
                  <a:lnTo>
                    <a:pt x="4648200" y="61963"/>
                  </a:lnTo>
                  <a:lnTo>
                    <a:pt x="4644060" y="43370"/>
                  </a:lnTo>
                  <a:lnTo>
                    <a:pt x="4614532" y="49784"/>
                  </a:lnTo>
                  <a:lnTo>
                    <a:pt x="4508309" y="11290"/>
                  </a:lnTo>
                  <a:lnTo>
                    <a:pt x="4528947" y="68351"/>
                  </a:lnTo>
                  <a:lnTo>
                    <a:pt x="4365510" y="103809"/>
                  </a:lnTo>
                  <a:lnTo>
                    <a:pt x="4365510" y="142773"/>
                  </a:lnTo>
                  <a:lnTo>
                    <a:pt x="4328147" y="155905"/>
                  </a:lnTo>
                  <a:lnTo>
                    <a:pt x="4250372" y="182130"/>
                  </a:lnTo>
                  <a:lnTo>
                    <a:pt x="4172851" y="207251"/>
                  </a:lnTo>
                  <a:lnTo>
                    <a:pt x="4095712" y="231013"/>
                  </a:lnTo>
                  <a:lnTo>
                    <a:pt x="4019016" y="253212"/>
                  </a:lnTo>
                  <a:lnTo>
                    <a:pt x="3942816" y="273608"/>
                  </a:lnTo>
                  <a:lnTo>
                    <a:pt x="3867188" y="291985"/>
                  </a:lnTo>
                  <a:lnTo>
                    <a:pt x="3792169" y="308140"/>
                  </a:lnTo>
                  <a:lnTo>
                    <a:pt x="3717848" y="321830"/>
                  </a:lnTo>
                  <a:lnTo>
                    <a:pt x="3644252" y="332854"/>
                  </a:lnTo>
                  <a:lnTo>
                    <a:pt x="3571468" y="340982"/>
                  </a:lnTo>
                  <a:lnTo>
                    <a:pt x="3499535" y="346011"/>
                  </a:lnTo>
                  <a:lnTo>
                    <a:pt x="3428530" y="347713"/>
                  </a:lnTo>
                  <a:lnTo>
                    <a:pt x="3362299" y="346062"/>
                  </a:lnTo>
                  <a:lnTo>
                    <a:pt x="3382962" y="342658"/>
                  </a:lnTo>
                  <a:lnTo>
                    <a:pt x="3539756" y="314756"/>
                  </a:lnTo>
                  <a:lnTo>
                    <a:pt x="3855516" y="253390"/>
                  </a:lnTo>
                  <a:lnTo>
                    <a:pt x="4365510" y="142773"/>
                  </a:lnTo>
                  <a:lnTo>
                    <a:pt x="4365510" y="103809"/>
                  </a:lnTo>
                  <a:lnTo>
                    <a:pt x="3847782" y="216090"/>
                  </a:lnTo>
                  <a:lnTo>
                    <a:pt x="3532670" y="277317"/>
                  </a:lnTo>
                  <a:lnTo>
                    <a:pt x="3376295" y="305142"/>
                  </a:lnTo>
                  <a:lnTo>
                    <a:pt x="3220745" y="330746"/>
                  </a:lnTo>
                  <a:lnTo>
                    <a:pt x="3214192" y="331736"/>
                  </a:lnTo>
                  <a:lnTo>
                    <a:pt x="3152838" y="321767"/>
                  </a:lnTo>
                  <a:lnTo>
                    <a:pt x="3085604" y="308089"/>
                  </a:lnTo>
                  <a:lnTo>
                    <a:pt x="3018904" y="291985"/>
                  </a:lnTo>
                  <a:lnTo>
                    <a:pt x="2952699" y="273646"/>
                  </a:lnTo>
                  <a:lnTo>
                    <a:pt x="2886938" y="253314"/>
                  </a:lnTo>
                  <a:lnTo>
                    <a:pt x="2821546" y="231178"/>
                  </a:lnTo>
                  <a:lnTo>
                    <a:pt x="2799473" y="223139"/>
                  </a:lnTo>
                  <a:lnTo>
                    <a:pt x="2816758" y="225755"/>
                  </a:lnTo>
                  <a:lnTo>
                    <a:pt x="2854579" y="229946"/>
                  </a:lnTo>
                  <a:lnTo>
                    <a:pt x="2892856" y="232524"/>
                  </a:lnTo>
                  <a:lnTo>
                    <a:pt x="2931591" y="233400"/>
                  </a:lnTo>
                  <a:lnTo>
                    <a:pt x="2970746" y="232498"/>
                  </a:lnTo>
                  <a:lnTo>
                    <a:pt x="3010255" y="229882"/>
                  </a:lnTo>
                  <a:lnTo>
                    <a:pt x="3050121" y="225691"/>
                  </a:lnTo>
                  <a:lnTo>
                    <a:pt x="3090291" y="220040"/>
                  </a:lnTo>
                  <a:lnTo>
                    <a:pt x="3130766" y="213029"/>
                  </a:lnTo>
                  <a:lnTo>
                    <a:pt x="3171698" y="204762"/>
                  </a:lnTo>
                  <a:lnTo>
                    <a:pt x="3211093" y="195313"/>
                  </a:lnTo>
                  <a:lnTo>
                    <a:pt x="3253803" y="185077"/>
                  </a:lnTo>
                  <a:lnTo>
                    <a:pt x="3336645" y="161861"/>
                  </a:lnTo>
                  <a:lnTo>
                    <a:pt x="3420033" y="136017"/>
                  </a:lnTo>
                  <a:lnTo>
                    <a:pt x="3587521" y="79997"/>
                  </a:lnTo>
                  <a:lnTo>
                    <a:pt x="3575278" y="43916"/>
                  </a:lnTo>
                  <a:lnTo>
                    <a:pt x="3408108" y="99822"/>
                  </a:lnTo>
                  <a:lnTo>
                    <a:pt x="3325368" y="125476"/>
                  </a:lnTo>
                  <a:lnTo>
                    <a:pt x="3243516" y="148386"/>
                  </a:lnTo>
                  <a:lnTo>
                    <a:pt x="3162820" y="167703"/>
                  </a:lnTo>
                  <a:lnTo>
                    <a:pt x="3123222" y="175691"/>
                  </a:lnTo>
                  <a:lnTo>
                    <a:pt x="3083801" y="182486"/>
                  </a:lnTo>
                  <a:lnTo>
                    <a:pt x="3044812" y="187960"/>
                  </a:lnTo>
                  <a:lnTo>
                    <a:pt x="3006280" y="191985"/>
                  </a:lnTo>
                  <a:lnTo>
                    <a:pt x="2968244" y="194475"/>
                  </a:lnTo>
                  <a:lnTo>
                    <a:pt x="2930728" y="195313"/>
                  </a:lnTo>
                  <a:lnTo>
                    <a:pt x="2893733" y="194437"/>
                  </a:lnTo>
                  <a:lnTo>
                    <a:pt x="2820974" y="187896"/>
                  </a:lnTo>
                  <a:lnTo>
                    <a:pt x="2749550" y="175641"/>
                  </a:lnTo>
                  <a:lnTo>
                    <a:pt x="2644102" y="148361"/>
                  </a:lnTo>
                  <a:lnTo>
                    <a:pt x="2574963" y="125577"/>
                  </a:lnTo>
                  <a:lnTo>
                    <a:pt x="2506307" y="100063"/>
                  </a:lnTo>
                  <a:lnTo>
                    <a:pt x="2475750" y="87744"/>
                  </a:lnTo>
                  <a:lnTo>
                    <a:pt x="2477846" y="83032"/>
                  </a:lnTo>
                  <a:lnTo>
                    <a:pt x="2505240" y="21031"/>
                  </a:lnTo>
                  <a:lnTo>
                    <a:pt x="2502065" y="21945"/>
                  </a:lnTo>
                  <a:lnTo>
                    <a:pt x="2504059" y="17094"/>
                  </a:lnTo>
                  <a:lnTo>
                    <a:pt x="2389644" y="53289"/>
                  </a:lnTo>
                  <a:lnTo>
                    <a:pt x="2369896" y="44538"/>
                  </a:lnTo>
                  <a:lnTo>
                    <a:pt x="2362200" y="61963"/>
                  </a:lnTo>
                  <a:lnTo>
                    <a:pt x="2354503" y="79387"/>
                  </a:lnTo>
                  <a:lnTo>
                    <a:pt x="2375408" y="88633"/>
                  </a:lnTo>
                  <a:lnTo>
                    <a:pt x="2428252" y="195275"/>
                  </a:lnTo>
                  <a:lnTo>
                    <a:pt x="2430361" y="190500"/>
                  </a:lnTo>
                  <a:lnTo>
                    <a:pt x="2431910" y="193408"/>
                  </a:lnTo>
                  <a:lnTo>
                    <a:pt x="2459558" y="125831"/>
                  </a:lnTo>
                  <a:lnTo>
                    <a:pt x="2483383" y="136334"/>
                  </a:lnTo>
                  <a:lnTo>
                    <a:pt x="2612809" y="191528"/>
                  </a:lnTo>
                  <a:lnTo>
                    <a:pt x="2677960" y="217957"/>
                  </a:lnTo>
                  <a:lnTo>
                    <a:pt x="2743454" y="243268"/>
                  </a:lnTo>
                  <a:lnTo>
                    <a:pt x="2809341" y="267271"/>
                  </a:lnTo>
                  <a:lnTo>
                    <a:pt x="2875686" y="289712"/>
                  </a:lnTo>
                  <a:lnTo>
                    <a:pt x="2942539" y="310375"/>
                  </a:lnTo>
                  <a:lnTo>
                    <a:pt x="3009963" y="329018"/>
                  </a:lnTo>
                  <a:lnTo>
                    <a:pt x="3078022" y="345427"/>
                  </a:lnTo>
                  <a:lnTo>
                    <a:pt x="3096882" y="349262"/>
                  </a:lnTo>
                  <a:lnTo>
                    <a:pt x="3066478" y="353796"/>
                  </a:lnTo>
                  <a:lnTo>
                    <a:pt x="2913265" y="374078"/>
                  </a:lnTo>
                  <a:lnTo>
                    <a:pt x="2761348" y="391287"/>
                  </a:lnTo>
                  <a:lnTo>
                    <a:pt x="2610840" y="405155"/>
                  </a:lnTo>
                  <a:lnTo>
                    <a:pt x="2461844" y="415391"/>
                  </a:lnTo>
                  <a:lnTo>
                    <a:pt x="2314486" y="421741"/>
                  </a:lnTo>
                  <a:lnTo>
                    <a:pt x="2168868" y="423913"/>
                  </a:lnTo>
                  <a:lnTo>
                    <a:pt x="2025078" y="421728"/>
                  </a:lnTo>
                  <a:lnTo>
                    <a:pt x="1882978" y="415366"/>
                  </a:lnTo>
                  <a:lnTo>
                    <a:pt x="1742440" y="405130"/>
                  </a:lnTo>
                  <a:lnTo>
                    <a:pt x="1603336" y="391261"/>
                  </a:lnTo>
                  <a:lnTo>
                    <a:pt x="1465567" y="374065"/>
                  </a:lnTo>
                  <a:lnTo>
                    <a:pt x="1329016" y="353796"/>
                  </a:lnTo>
                  <a:lnTo>
                    <a:pt x="1193469" y="330720"/>
                  </a:lnTo>
                  <a:lnTo>
                    <a:pt x="1059078" y="305181"/>
                  </a:lnTo>
                  <a:lnTo>
                    <a:pt x="925474" y="277393"/>
                  </a:lnTo>
                  <a:lnTo>
                    <a:pt x="792632" y="247637"/>
                  </a:lnTo>
                  <a:lnTo>
                    <a:pt x="660425" y="216204"/>
                  </a:lnTo>
                  <a:lnTo>
                    <a:pt x="528739" y="183375"/>
                  </a:lnTo>
                  <a:lnTo>
                    <a:pt x="115290" y="73545"/>
                  </a:lnTo>
                  <a:lnTo>
                    <a:pt x="116649" y="68541"/>
                  </a:lnTo>
                  <a:lnTo>
                    <a:pt x="135267" y="0"/>
                  </a:lnTo>
                  <a:lnTo>
                    <a:pt x="0" y="61963"/>
                  </a:lnTo>
                  <a:lnTo>
                    <a:pt x="85331" y="183845"/>
                  </a:lnTo>
                  <a:lnTo>
                    <a:pt x="105308" y="110312"/>
                  </a:lnTo>
                  <a:lnTo>
                    <a:pt x="519518" y="220345"/>
                  </a:lnTo>
                  <a:lnTo>
                    <a:pt x="651611" y="253276"/>
                  </a:lnTo>
                  <a:lnTo>
                    <a:pt x="784301" y="284810"/>
                  </a:lnTo>
                  <a:lnTo>
                    <a:pt x="917714" y="314693"/>
                  </a:lnTo>
                  <a:lnTo>
                    <a:pt x="1051966" y="342607"/>
                  </a:lnTo>
                  <a:lnTo>
                    <a:pt x="1187272" y="368325"/>
                  </a:lnTo>
                  <a:lnTo>
                    <a:pt x="1323428" y="391477"/>
                  </a:lnTo>
                  <a:lnTo>
                    <a:pt x="1460855" y="411861"/>
                  </a:lnTo>
                  <a:lnTo>
                    <a:pt x="1599565" y="429171"/>
                  </a:lnTo>
                  <a:lnTo>
                    <a:pt x="1739671" y="443128"/>
                  </a:lnTo>
                  <a:lnTo>
                    <a:pt x="1881276" y="453428"/>
                  </a:lnTo>
                  <a:lnTo>
                    <a:pt x="2024507" y="459816"/>
                  </a:lnTo>
                  <a:lnTo>
                    <a:pt x="2169439" y="462013"/>
                  </a:lnTo>
                  <a:lnTo>
                    <a:pt x="2316124" y="459803"/>
                  </a:lnTo>
                  <a:lnTo>
                    <a:pt x="2464460" y="453402"/>
                  </a:lnTo>
                  <a:lnTo>
                    <a:pt x="2614333" y="443090"/>
                  </a:lnTo>
                  <a:lnTo>
                    <a:pt x="2765641" y="429145"/>
                  </a:lnTo>
                  <a:lnTo>
                    <a:pt x="2811830" y="423913"/>
                  </a:lnTo>
                  <a:lnTo>
                    <a:pt x="2918269" y="411848"/>
                  </a:lnTo>
                  <a:lnTo>
                    <a:pt x="3072104" y="391477"/>
                  </a:lnTo>
                  <a:lnTo>
                    <a:pt x="3214027" y="370268"/>
                  </a:lnTo>
                  <a:lnTo>
                    <a:pt x="3216211" y="370611"/>
                  </a:lnTo>
                  <a:lnTo>
                    <a:pt x="3286455" y="378917"/>
                  </a:lnTo>
                  <a:lnTo>
                    <a:pt x="3357524" y="384060"/>
                  </a:lnTo>
                  <a:lnTo>
                    <a:pt x="3429457" y="385800"/>
                  </a:lnTo>
                  <a:lnTo>
                    <a:pt x="3502202" y="384009"/>
                  </a:lnTo>
                  <a:lnTo>
                    <a:pt x="3575697" y="378841"/>
                  </a:lnTo>
                  <a:lnTo>
                    <a:pt x="3649903" y="370535"/>
                  </a:lnTo>
                  <a:lnTo>
                    <a:pt x="3724745" y="359295"/>
                  </a:lnTo>
                  <a:lnTo>
                    <a:pt x="3787559" y="347713"/>
                  </a:lnTo>
                  <a:lnTo>
                    <a:pt x="3800195" y="345389"/>
                  </a:lnTo>
                  <a:lnTo>
                    <a:pt x="3876192" y="329018"/>
                  </a:lnTo>
                  <a:lnTo>
                    <a:pt x="3952671" y="310413"/>
                  </a:lnTo>
                  <a:lnTo>
                    <a:pt x="4029608" y="289814"/>
                  </a:lnTo>
                  <a:lnTo>
                    <a:pt x="4106926" y="267423"/>
                  </a:lnTo>
                  <a:lnTo>
                    <a:pt x="4184586" y="243497"/>
                  </a:lnTo>
                  <a:lnTo>
                    <a:pt x="4262539" y="218236"/>
                  </a:lnTo>
                  <a:lnTo>
                    <a:pt x="4340784" y="191846"/>
                  </a:lnTo>
                  <a:lnTo>
                    <a:pt x="4497590" y="136728"/>
                  </a:lnTo>
                  <a:lnTo>
                    <a:pt x="4547209" y="118770"/>
                  </a:lnTo>
                  <a:lnTo>
                    <a:pt x="4573130" y="190423"/>
                  </a:lnTo>
                  <a:lnTo>
                    <a:pt x="4633188" y="87655"/>
                  </a:lnTo>
                  <a:lnTo>
                    <a:pt x="4654677" y="79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48600" y="3048000"/>
              <a:ext cx="304800" cy="198120"/>
            </a:xfrm>
            <a:custGeom>
              <a:avLst/>
              <a:gdLst/>
              <a:ahLst/>
              <a:cxnLst/>
              <a:rect l="l" t="t" r="r" b="b"/>
              <a:pathLst>
                <a:path w="304800" h="198119">
                  <a:moveTo>
                    <a:pt x="271778" y="0"/>
                  </a:moveTo>
                  <a:lnTo>
                    <a:pt x="33020" y="0"/>
                  </a:lnTo>
                  <a:lnTo>
                    <a:pt x="20167" y="2594"/>
                  </a:lnTo>
                  <a:lnTo>
                    <a:pt x="9671" y="9671"/>
                  </a:lnTo>
                  <a:lnTo>
                    <a:pt x="2594" y="20167"/>
                  </a:lnTo>
                  <a:lnTo>
                    <a:pt x="0" y="33020"/>
                  </a:lnTo>
                  <a:lnTo>
                    <a:pt x="0" y="165098"/>
                  </a:lnTo>
                  <a:lnTo>
                    <a:pt x="2594" y="177952"/>
                  </a:lnTo>
                  <a:lnTo>
                    <a:pt x="9671" y="188448"/>
                  </a:lnTo>
                  <a:lnTo>
                    <a:pt x="20167" y="195525"/>
                  </a:lnTo>
                  <a:lnTo>
                    <a:pt x="33020" y="198120"/>
                  </a:lnTo>
                  <a:lnTo>
                    <a:pt x="271778" y="198120"/>
                  </a:lnTo>
                  <a:lnTo>
                    <a:pt x="284632" y="195525"/>
                  </a:lnTo>
                  <a:lnTo>
                    <a:pt x="295128" y="188448"/>
                  </a:lnTo>
                  <a:lnTo>
                    <a:pt x="302205" y="177952"/>
                  </a:lnTo>
                  <a:lnTo>
                    <a:pt x="304800" y="165098"/>
                  </a:lnTo>
                  <a:lnTo>
                    <a:pt x="304800" y="33020"/>
                  </a:lnTo>
                  <a:lnTo>
                    <a:pt x="302205" y="20167"/>
                  </a:lnTo>
                  <a:lnTo>
                    <a:pt x="295128" y="9671"/>
                  </a:lnTo>
                  <a:lnTo>
                    <a:pt x="284632" y="2594"/>
                  </a:lnTo>
                  <a:lnTo>
                    <a:pt x="271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48600" y="3048000"/>
              <a:ext cx="304800" cy="198120"/>
            </a:xfrm>
            <a:custGeom>
              <a:avLst/>
              <a:gdLst/>
              <a:ahLst/>
              <a:cxnLst/>
              <a:rect l="l" t="t" r="r" b="b"/>
              <a:pathLst>
                <a:path w="304800" h="198119">
                  <a:moveTo>
                    <a:pt x="0" y="33020"/>
                  </a:moveTo>
                  <a:lnTo>
                    <a:pt x="2594" y="20167"/>
                  </a:lnTo>
                  <a:lnTo>
                    <a:pt x="9671" y="9671"/>
                  </a:lnTo>
                  <a:lnTo>
                    <a:pt x="20167" y="2594"/>
                  </a:lnTo>
                  <a:lnTo>
                    <a:pt x="33020" y="0"/>
                  </a:lnTo>
                  <a:lnTo>
                    <a:pt x="271779" y="0"/>
                  </a:lnTo>
                  <a:lnTo>
                    <a:pt x="284632" y="2594"/>
                  </a:lnTo>
                  <a:lnTo>
                    <a:pt x="295128" y="9671"/>
                  </a:lnTo>
                  <a:lnTo>
                    <a:pt x="302205" y="20167"/>
                  </a:lnTo>
                  <a:lnTo>
                    <a:pt x="304800" y="33020"/>
                  </a:lnTo>
                  <a:lnTo>
                    <a:pt x="304800" y="165099"/>
                  </a:lnTo>
                  <a:lnTo>
                    <a:pt x="302205" y="177952"/>
                  </a:lnTo>
                  <a:lnTo>
                    <a:pt x="295128" y="188448"/>
                  </a:lnTo>
                  <a:lnTo>
                    <a:pt x="284632" y="195525"/>
                  </a:lnTo>
                  <a:lnTo>
                    <a:pt x="271779" y="198120"/>
                  </a:lnTo>
                  <a:lnTo>
                    <a:pt x="33020" y="198120"/>
                  </a:lnTo>
                  <a:lnTo>
                    <a:pt x="20167" y="195525"/>
                  </a:lnTo>
                  <a:lnTo>
                    <a:pt x="9671" y="188448"/>
                  </a:lnTo>
                  <a:lnTo>
                    <a:pt x="2594" y="177952"/>
                  </a:lnTo>
                  <a:lnTo>
                    <a:pt x="0" y="165099"/>
                  </a:lnTo>
                  <a:lnTo>
                    <a:pt x="0" y="330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5800" y="3048000"/>
              <a:ext cx="304800" cy="198120"/>
            </a:xfrm>
            <a:custGeom>
              <a:avLst/>
              <a:gdLst/>
              <a:ahLst/>
              <a:cxnLst/>
              <a:rect l="l" t="t" r="r" b="b"/>
              <a:pathLst>
                <a:path w="304800" h="198119">
                  <a:moveTo>
                    <a:pt x="271778" y="0"/>
                  </a:moveTo>
                  <a:lnTo>
                    <a:pt x="33020" y="0"/>
                  </a:lnTo>
                  <a:lnTo>
                    <a:pt x="20167" y="2594"/>
                  </a:lnTo>
                  <a:lnTo>
                    <a:pt x="9671" y="9671"/>
                  </a:lnTo>
                  <a:lnTo>
                    <a:pt x="2594" y="20167"/>
                  </a:lnTo>
                  <a:lnTo>
                    <a:pt x="0" y="33020"/>
                  </a:lnTo>
                  <a:lnTo>
                    <a:pt x="0" y="165098"/>
                  </a:lnTo>
                  <a:lnTo>
                    <a:pt x="2594" y="177952"/>
                  </a:lnTo>
                  <a:lnTo>
                    <a:pt x="9671" y="188448"/>
                  </a:lnTo>
                  <a:lnTo>
                    <a:pt x="20167" y="195525"/>
                  </a:lnTo>
                  <a:lnTo>
                    <a:pt x="33020" y="198120"/>
                  </a:lnTo>
                  <a:lnTo>
                    <a:pt x="271778" y="198120"/>
                  </a:lnTo>
                  <a:lnTo>
                    <a:pt x="284632" y="195525"/>
                  </a:lnTo>
                  <a:lnTo>
                    <a:pt x="295128" y="188448"/>
                  </a:lnTo>
                  <a:lnTo>
                    <a:pt x="302205" y="177952"/>
                  </a:lnTo>
                  <a:lnTo>
                    <a:pt x="304800" y="165098"/>
                  </a:lnTo>
                  <a:lnTo>
                    <a:pt x="304800" y="33020"/>
                  </a:lnTo>
                  <a:lnTo>
                    <a:pt x="302205" y="20167"/>
                  </a:lnTo>
                  <a:lnTo>
                    <a:pt x="295128" y="9671"/>
                  </a:lnTo>
                  <a:lnTo>
                    <a:pt x="284632" y="2594"/>
                  </a:lnTo>
                  <a:lnTo>
                    <a:pt x="271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5800" y="3048000"/>
              <a:ext cx="304800" cy="198120"/>
            </a:xfrm>
            <a:custGeom>
              <a:avLst/>
              <a:gdLst/>
              <a:ahLst/>
              <a:cxnLst/>
              <a:rect l="l" t="t" r="r" b="b"/>
              <a:pathLst>
                <a:path w="304800" h="198119">
                  <a:moveTo>
                    <a:pt x="0" y="33020"/>
                  </a:moveTo>
                  <a:lnTo>
                    <a:pt x="2594" y="20167"/>
                  </a:lnTo>
                  <a:lnTo>
                    <a:pt x="9671" y="9671"/>
                  </a:lnTo>
                  <a:lnTo>
                    <a:pt x="20167" y="2594"/>
                  </a:lnTo>
                  <a:lnTo>
                    <a:pt x="33020" y="0"/>
                  </a:lnTo>
                  <a:lnTo>
                    <a:pt x="271779" y="0"/>
                  </a:lnTo>
                  <a:lnTo>
                    <a:pt x="284632" y="2594"/>
                  </a:lnTo>
                  <a:lnTo>
                    <a:pt x="295128" y="9671"/>
                  </a:lnTo>
                  <a:lnTo>
                    <a:pt x="302205" y="20167"/>
                  </a:lnTo>
                  <a:lnTo>
                    <a:pt x="304800" y="33020"/>
                  </a:lnTo>
                  <a:lnTo>
                    <a:pt x="304800" y="165099"/>
                  </a:lnTo>
                  <a:lnTo>
                    <a:pt x="302205" y="177952"/>
                  </a:lnTo>
                  <a:lnTo>
                    <a:pt x="295128" y="188448"/>
                  </a:lnTo>
                  <a:lnTo>
                    <a:pt x="284632" y="195525"/>
                  </a:lnTo>
                  <a:lnTo>
                    <a:pt x="271779" y="198120"/>
                  </a:lnTo>
                  <a:lnTo>
                    <a:pt x="33020" y="198120"/>
                  </a:lnTo>
                  <a:lnTo>
                    <a:pt x="20167" y="195525"/>
                  </a:lnTo>
                  <a:lnTo>
                    <a:pt x="9671" y="188448"/>
                  </a:lnTo>
                  <a:lnTo>
                    <a:pt x="2594" y="177952"/>
                  </a:lnTo>
                  <a:lnTo>
                    <a:pt x="0" y="165099"/>
                  </a:lnTo>
                  <a:lnTo>
                    <a:pt x="0" y="330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10800" y="3048000"/>
              <a:ext cx="304800" cy="198120"/>
            </a:xfrm>
            <a:custGeom>
              <a:avLst/>
              <a:gdLst/>
              <a:ahLst/>
              <a:cxnLst/>
              <a:rect l="l" t="t" r="r" b="b"/>
              <a:pathLst>
                <a:path w="304800" h="198119">
                  <a:moveTo>
                    <a:pt x="271778" y="0"/>
                  </a:moveTo>
                  <a:lnTo>
                    <a:pt x="33020" y="0"/>
                  </a:lnTo>
                  <a:lnTo>
                    <a:pt x="20167" y="2594"/>
                  </a:lnTo>
                  <a:lnTo>
                    <a:pt x="9671" y="9671"/>
                  </a:lnTo>
                  <a:lnTo>
                    <a:pt x="2594" y="20167"/>
                  </a:lnTo>
                  <a:lnTo>
                    <a:pt x="0" y="33020"/>
                  </a:lnTo>
                  <a:lnTo>
                    <a:pt x="0" y="165098"/>
                  </a:lnTo>
                  <a:lnTo>
                    <a:pt x="2594" y="177952"/>
                  </a:lnTo>
                  <a:lnTo>
                    <a:pt x="9671" y="188448"/>
                  </a:lnTo>
                  <a:lnTo>
                    <a:pt x="20167" y="195525"/>
                  </a:lnTo>
                  <a:lnTo>
                    <a:pt x="33020" y="198120"/>
                  </a:lnTo>
                  <a:lnTo>
                    <a:pt x="271778" y="198120"/>
                  </a:lnTo>
                  <a:lnTo>
                    <a:pt x="284632" y="195525"/>
                  </a:lnTo>
                  <a:lnTo>
                    <a:pt x="295128" y="188448"/>
                  </a:lnTo>
                  <a:lnTo>
                    <a:pt x="302205" y="177952"/>
                  </a:lnTo>
                  <a:lnTo>
                    <a:pt x="304800" y="165098"/>
                  </a:lnTo>
                  <a:lnTo>
                    <a:pt x="304800" y="33020"/>
                  </a:lnTo>
                  <a:lnTo>
                    <a:pt x="302205" y="20167"/>
                  </a:lnTo>
                  <a:lnTo>
                    <a:pt x="295128" y="9671"/>
                  </a:lnTo>
                  <a:lnTo>
                    <a:pt x="284632" y="2594"/>
                  </a:lnTo>
                  <a:lnTo>
                    <a:pt x="271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10800" y="3048000"/>
              <a:ext cx="304800" cy="198120"/>
            </a:xfrm>
            <a:custGeom>
              <a:avLst/>
              <a:gdLst/>
              <a:ahLst/>
              <a:cxnLst/>
              <a:rect l="l" t="t" r="r" b="b"/>
              <a:pathLst>
                <a:path w="304800" h="198119">
                  <a:moveTo>
                    <a:pt x="0" y="33020"/>
                  </a:moveTo>
                  <a:lnTo>
                    <a:pt x="2594" y="20167"/>
                  </a:lnTo>
                  <a:lnTo>
                    <a:pt x="9671" y="9671"/>
                  </a:lnTo>
                  <a:lnTo>
                    <a:pt x="20167" y="2594"/>
                  </a:lnTo>
                  <a:lnTo>
                    <a:pt x="33020" y="0"/>
                  </a:lnTo>
                  <a:lnTo>
                    <a:pt x="271779" y="0"/>
                  </a:lnTo>
                  <a:lnTo>
                    <a:pt x="284632" y="2594"/>
                  </a:lnTo>
                  <a:lnTo>
                    <a:pt x="295128" y="9671"/>
                  </a:lnTo>
                  <a:lnTo>
                    <a:pt x="302205" y="20167"/>
                  </a:lnTo>
                  <a:lnTo>
                    <a:pt x="304800" y="33020"/>
                  </a:lnTo>
                  <a:lnTo>
                    <a:pt x="304800" y="165099"/>
                  </a:lnTo>
                  <a:lnTo>
                    <a:pt x="302205" y="177952"/>
                  </a:lnTo>
                  <a:lnTo>
                    <a:pt x="295128" y="188448"/>
                  </a:lnTo>
                  <a:lnTo>
                    <a:pt x="284632" y="195525"/>
                  </a:lnTo>
                  <a:lnTo>
                    <a:pt x="271779" y="198120"/>
                  </a:lnTo>
                  <a:lnTo>
                    <a:pt x="33020" y="198120"/>
                  </a:lnTo>
                  <a:lnTo>
                    <a:pt x="20167" y="195525"/>
                  </a:lnTo>
                  <a:lnTo>
                    <a:pt x="9671" y="188448"/>
                  </a:lnTo>
                  <a:lnTo>
                    <a:pt x="2594" y="177952"/>
                  </a:lnTo>
                  <a:lnTo>
                    <a:pt x="0" y="165099"/>
                  </a:lnTo>
                  <a:lnTo>
                    <a:pt x="0" y="330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372600" y="5257801"/>
            <a:ext cx="1905000" cy="64643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13690" marR="86995" indent="-219710">
              <a:lnSpc>
                <a:spcPts val="2090"/>
              </a:lnSpc>
              <a:spcBef>
                <a:spcPts val="390"/>
              </a:spcBef>
            </a:pPr>
            <a:r>
              <a:rPr sz="1800" i="1" dirty="0">
                <a:latin typeface="Calibri"/>
                <a:cs typeface="Calibri"/>
              </a:rPr>
              <a:t>Remember: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Delete </a:t>
            </a:r>
            <a:r>
              <a:rPr sz="1800" i="1" dirty="0">
                <a:latin typeface="Calibri"/>
                <a:cs typeface="Calibri"/>
              </a:rPr>
              <a:t>from</a:t>
            </a:r>
            <a:r>
              <a:rPr sz="1800" i="1" spc="39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tail!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38792" y="0"/>
            <a:ext cx="753745" cy="1661795"/>
          </a:xfrm>
          <a:custGeom>
            <a:avLst/>
            <a:gdLst/>
            <a:ahLst/>
            <a:cxnLst/>
            <a:rect l="l" t="t" r="r" b="b"/>
            <a:pathLst>
              <a:path w="753745" h="1661795">
                <a:moveTo>
                  <a:pt x="0" y="0"/>
                </a:moveTo>
                <a:lnTo>
                  <a:pt x="753208" y="0"/>
                </a:lnTo>
                <a:lnTo>
                  <a:pt x="753208" y="1661747"/>
                </a:lnTo>
                <a:lnTo>
                  <a:pt x="0" y="166174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86798" y="2893567"/>
            <a:ext cx="2889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latin typeface="Calibri"/>
                <a:cs typeface="Calibri"/>
              </a:rPr>
              <a:t>WA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2738" y="2588767"/>
            <a:ext cx="296545" cy="635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500" spc="-25" dirty="0">
                <a:latin typeface="Calibri"/>
                <a:cs typeface="Calibri"/>
              </a:rPr>
              <a:t>NT</a:t>
            </a:r>
            <a:endParaRPr sz="15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600"/>
              </a:spcBef>
            </a:pPr>
            <a:r>
              <a:rPr sz="1500" spc="-25" dirty="0">
                <a:latin typeface="Calibri"/>
                <a:cs typeface="Calibri"/>
              </a:rPr>
              <a:t>SA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95798" y="2732023"/>
            <a:ext cx="360045" cy="891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Q</a:t>
            </a:r>
            <a:endParaRPr sz="1500">
              <a:latin typeface="Calibri"/>
              <a:cs typeface="Calibri"/>
            </a:endParaRPr>
          </a:p>
          <a:p>
            <a:pPr marL="43815">
              <a:lnSpc>
                <a:spcPct val="100000"/>
              </a:lnSpc>
              <a:spcBef>
                <a:spcPts val="1405"/>
              </a:spcBef>
            </a:pPr>
            <a:r>
              <a:rPr sz="1200" spc="-25" dirty="0">
                <a:latin typeface="Calibri"/>
                <a:cs typeface="Calibri"/>
              </a:rPr>
              <a:t>NSW</a:t>
            </a:r>
            <a:endParaRPr sz="12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370"/>
              </a:spcBef>
            </a:pPr>
            <a:r>
              <a:rPr sz="1500" dirty="0">
                <a:latin typeface="Calibri"/>
                <a:cs typeface="Calibri"/>
              </a:rPr>
              <a:t>V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018" y="135636"/>
            <a:ext cx="88436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02245" algn="l"/>
              </a:tabLst>
            </a:pPr>
            <a:r>
              <a:rPr dirty="0"/>
              <a:t>Enforcing</a:t>
            </a:r>
            <a:r>
              <a:rPr spc="-20" dirty="0"/>
              <a:t> </a:t>
            </a:r>
            <a:r>
              <a:rPr dirty="0"/>
              <a:t>Arc</a:t>
            </a:r>
            <a:r>
              <a:rPr spc="-25" dirty="0"/>
              <a:t> </a:t>
            </a:r>
            <a:r>
              <a:rPr dirty="0"/>
              <a:t>Consistency</a:t>
            </a:r>
            <a:r>
              <a:rPr spc="-2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50" dirty="0"/>
              <a:t>a</a:t>
            </a:r>
            <a:r>
              <a:rPr dirty="0"/>
              <a:t>	</a:t>
            </a:r>
            <a:r>
              <a:rPr spc="-25" dirty="0"/>
              <a:t>CSP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4136" y="5594603"/>
            <a:ext cx="75901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81000" algn="l"/>
              </a:tabLst>
            </a:pPr>
            <a:r>
              <a:rPr sz="2000" dirty="0">
                <a:latin typeface="Palatino Linotype"/>
                <a:cs typeface="Palatino Linotype"/>
              </a:rPr>
              <a:t>Runtime:</a:t>
            </a:r>
            <a:r>
              <a:rPr sz="2000" spc="-20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O(n</a:t>
            </a:r>
            <a:r>
              <a:rPr sz="1950" baseline="25641" dirty="0">
                <a:latin typeface="Palatino Linotype"/>
                <a:cs typeface="Palatino Linotype"/>
              </a:rPr>
              <a:t>2</a:t>
            </a:r>
            <a:r>
              <a:rPr sz="2000" dirty="0">
                <a:latin typeface="Palatino Linotype"/>
                <a:cs typeface="Palatino Linotype"/>
              </a:rPr>
              <a:t>d</a:t>
            </a:r>
            <a:r>
              <a:rPr sz="1950" baseline="25641" dirty="0">
                <a:latin typeface="Palatino Linotype"/>
                <a:cs typeface="Palatino Linotype"/>
              </a:rPr>
              <a:t>3</a:t>
            </a:r>
            <a:r>
              <a:rPr sz="2000" dirty="0">
                <a:latin typeface="Palatino Linotype"/>
                <a:cs typeface="Palatino Linotype"/>
              </a:rPr>
              <a:t>),</a:t>
            </a:r>
            <a:r>
              <a:rPr sz="2000" spc="-5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can</a:t>
            </a:r>
            <a:r>
              <a:rPr sz="2000" spc="-10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be</a:t>
            </a:r>
            <a:r>
              <a:rPr sz="2000" spc="-10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reduced</a:t>
            </a:r>
            <a:r>
              <a:rPr sz="2000" spc="-5" dirty="0">
                <a:latin typeface="Palatino Linotype"/>
                <a:cs typeface="Palatino Linotype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to</a:t>
            </a:r>
            <a:r>
              <a:rPr sz="2000" spc="-10" dirty="0">
                <a:latin typeface="Palatino Linotype"/>
                <a:cs typeface="Palatino Linotype"/>
              </a:rPr>
              <a:t> O(n</a:t>
            </a:r>
            <a:r>
              <a:rPr sz="1950" spc="-15" baseline="25641" dirty="0">
                <a:latin typeface="Palatino Linotype"/>
                <a:cs typeface="Palatino Linotype"/>
              </a:rPr>
              <a:t>2</a:t>
            </a:r>
            <a:r>
              <a:rPr sz="2000" spc="-10" dirty="0">
                <a:latin typeface="Palatino Linotype"/>
                <a:cs typeface="Palatino Linotype"/>
              </a:rPr>
              <a:t>d</a:t>
            </a:r>
            <a:r>
              <a:rPr sz="1950" spc="-15" baseline="25641" dirty="0">
                <a:latin typeface="Palatino Linotype"/>
                <a:cs typeface="Palatino Linotype"/>
              </a:rPr>
              <a:t>2</a:t>
            </a:r>
            <a:r>
              <a:rPr sz="2000" spc="-10" dirty="0">
                <a:latin typeface="Palatino Linotype"/>
                <a:cs typeface="Palatino Linotype"/>
              </a:rPr>
              <a:t>)</a:t>
            </a:r>
            <a:endParaRPr sz="2000">
              <a:latin typeface="Palatino Linotype"/>
              <a:cs typeface="Palatino Linotype"/>
            </a:endParaRPr>
          </a:p>
          <a:p>
            <a:pPr marL="381000" indent="-34290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  <a:tabLst>
                <a:tab pos="381000" algn="l"/>
              </a:tabLst>
            </a:pPr>
            <a:r>
              <a:rPr sz="2000" dirty="0">
                <a:solidFill>
                  <a:srgbClr val="008000"/>
                </a:solidFill>
                <a:latin typeface="Palatino Linotype"/>
                <a:cs typeface="Palatino Linotype"/>
              </a:rPr>
              <a:t>…</a:t>
            </a:r>
            <a:r>
              <a:rPr sz="2000" spc="-1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008000"/>
                </a:solidFill>
                <a:latin typeface="Palatino Linotype"/>
                <a:cs typeface="Palatino Linotype"/>
              </a:rPr>
              <a:t>but</a:t>
            </a:r>
            <a:r>
              <a:rPr sz="2000" spc="-10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008000"/>
                </a:solidFill>
                <a:latin typeface="Palatino Linotype"/>
                <a:cs typeface="Palatino Linotype"/>
              </a:rPr>
              <a:t>detecting</a:t>
            </a:r>
            <a:r>
              <a:rPr sz="20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008000"/>
                </a:solidFill>
                <a:latin typeface="Palatino Linotype"/>
                <a:cs typeface="Palatino Linotype"/>
              </a:rPr>
              <a:t>all</a:t>
            </a:r>
            <a:r>
              <a:rPr sz="2000" spc="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008000"/>
                </a:solidFill>
                <a:latin typeface="Palatino Linotype"/>
                <a:cs typeface="Palatino Linotype"/>
              </a:rPr>
              <a:t>possible</a:t>
            </a:r>
            <a:r>
              <a:rPr sz="20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008000"/>
                </a:solidFill>
                <a:latin typeface="Palatino Linotype"/>
                <a:cs typeface="Palatino Linotype"/>
              </a:rPr>
              <a:t>future</a:t>
            </a:r>
            <a:r>
              <a:rPr sz="20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008000"/>
                </a:solidFill>
                <a:latin typeface="Palatino Linotype"/>
                <a:cs typeface="Palatino Linotype"/>
              </a:rPr>
              <a:t>problems is</a:t>
            </a:r>
            <a:r>
              <a:rPr sz="20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000" spc="-10" dirty="0">
                <a:solidFill>
                  <a:srgbClr val="008000"/>
                </a:solidFill>
                <a:latin typeface="Palatino Linotype"/>
                <a:cs typeface="Palatino Linotype"/>
              </a:rPr>
              <a:t>NP-</a:t>
            </a:r>
            <a:r>
              <a:rPr sz="2000" dirty="0">
                <a:solidFill>
                  <a:srgbClr val="008000"/>
                </a:solidFill>
                <a:latin typeface="Palatino Linotype"/>
                <a:cs typeface="Palatino Linotype"/>
              </a:rPr>
              <a:t>hard</a:t>
            </a:r>
            <a:r>
              <a:rPr sz="2000" spc="-5" dirty="0">
                <a:solidFill>
                  <a:srgbClr val="00800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008000"/>
                </a:solidFill>
                <a:latin typeface="Palatino Linotype"/>
                <a:cs typeface="Palatino Linotype"/>
              </a:rPr>
              <a:t>– </a:t>
            </a:r>
            <a:r>
              <a:rPr sz="2000" spc="-20" dirty="0">
                <a:solidFill>
                  <a:srgbClr val="008000"/>
                </a:solidFill>
                <a:latin typeface="Palatino Linotype"/>
                <a:cs typeface="Palatino Linotype"/>
              </a:rPr>
              <a:t>why?</a:t>
            </a:r>
            <a:endParaRPr sz="20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88443" y="1392997"/>
            <a:ext cx="6845934" cy="4060190"/>
            <a:chOff x="2688443" y="1392997"/>
            <a:chExt cx="6845934" cy="40601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8443" y="1392997"/>
              <a:ext cx="6845873" cy="40598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4736" y="1947671"/>
              <a:ext cx="871727" cy="3413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19600" y="1981199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38100"/>
                  </a:moveTo>
                  <a:lnTo>
                    <a:pt x="2994" y="23270"/>
                  </a:lnTo>
                  <a:lnTo>
                    <a:pt x="11159" y="11159"/>
                  </a:lnTo>
                  <a:lnTo>
                    <a:pt x="23270" y="2994"/>
                  </a:lnTo>
                  <a:lnTo>
                    <a:pt x="38100" y="0"/>
                  </a:lnTo>
                  <a:lnTo>
                    <a:pt x="723899" y="0"/>
                  </a:lnTo>
                  <a:lnTo>
                    <a:pt x="738729" y="2994"/>
                  </a:lnTo>
                  <a:lnTo>
                    <a:pt x="750840" y="11159"/>
                  </a:lnTo>
                  <a:lnTo>
                    <a:pt x="759005" y="23270"/>
                  </a:lnTo>
                  <a:lnTo>
                    <a:pt x="762000" y="38100"/>
                  </a:lnTo>
                  <a:lnTo>
                    <a:pt x="762000" y="190499"/>
                  </a:lnTo>
                  <a:lnTo>
                    <a:pt x="759005" y="205329"/>
                  </a:lnTo>
                  <a:lnTo>
                    <a:pt x="750840" y="217440"/>
                  </a:lnTo>
                  <a:lnTo>
                    <a:pt x="738729" y="225605"/>
                  </a:lnTo>
                  <a:lnTo>
                    <a:pt x="723899" y="228600"/>
                  </a:lnTo>
                  <a:lnTo>
                    <a:pt x="38100" y="228600"/>
                  </a:lnTo>
                  <a:lnTo>
                    <a:pt x="23270" y="225605"/>
                  </a:lnTo>
                  <a:lnTo>
                    <a:pt x="11159" y="217440"/>
                  </a:lnTo>
                  <a:lnTo>
                    <a:pt x="2994" y="205329"/>
                  </a:lnTo>
                  <a:lnTo>
                    <a:pt x="0" y="190499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DB42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0336" y="2785871"/>
              <a:ext cx="3614927" cy="3413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05200" y="2819400"/>
              <a:ext cx="3505200" cy="228600"/>
            </a:xfrm>
            <a:custGeom>
              <a:avLst/>
              <a:gdLst/>
              <a:ahLst/>
              <a:cxnLst/>
              <a:rect l="l" t="t" r="r" b="b"/>
              <a:pathLst>
                <a:path w="3505200" h="228600">
                  <a:moveTo>
                    <a:pt x="0" y="38100"/>
                  </a:moveTo>
                  <a:lnTo>
                    <a:pt x="2994" y="23269"/>
                  </a:lnTo>
                  <a:lnTo>
                    <a:pt x="11159" y="11159"/>
                  </a:lnTo>
                  <a:lnTo>
                    <a:pt x="23269" y="2994"/>
                  </a:lnTo>
                  <a:lnTo>
                    <a:pt x="38099" y="0"/>
                  </a:lnTo>
                  <a:lnTo>
                    <a:pt x="3467100" y="0"/>
                  </a:lnTo>
                  <a:lnTo>
                    <a:pt x="3481930" y="2994"/>
                  </a:lnTo>
                  <a:lnTo>
                    <a:pt x="3494040" y="11159"/>
                  </a:lnTo>
                  <a:lnTo>
                    <a:pt x="3502205" y="23269"/>
                  </a:lnTo>
                  <a:lnTo>
                    <a:pt x="3505200" y="38100"/>
                  </a:lnTo>
                  <a:lnTo>
                    <a:pt x="3505200" y="190500"/>
                  </a:lnTo>
                  <a:lnTo>
                    <a:pt x="3502205" y="205330"/>
                  </a:lnTo>
                  <a:lnTo>
                    <a:pt x="3494040" y="217440"/>
                  </a:lnTo>
                  <a:lnTo>
                    <a:pt x="3481930" y="225605"/>
                  </a:lnTo>
                  <a:lnTo>
                    <a:pt x="3467100" y="228600"/>
                  </a:lnTo>
                  <a:lnTo>
                    <a:pt x="38099" y="228600"/>
                  </a:lnTo>
                  <a:lnTo>
                    <a:pt x="23269" y="225605"/>
                  </a:lnTo>
                  <a:lnTo>
                    <a:pt x="11159" y="217440"/>
                  </a:lnTo>
                  <a:lnTo>
                    <a:pt x="2994" y="205330"/>
                  </a:lnTo>
                  <a:lnTo>
                    <a:pt x="0" y="190500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DB42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3736" y="3243071"/>
              <a:ext cx="947927" cy="3413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38600" y="3276599"/>
              <a:ext cx="838200" cy="228600"/>
            </a:xfrm>
            <a:custGeom>
              <a:avLst/>
              <a:gdLst/>
              <a:ahLst/>
              <a:cxnLst/>
              <a:rect l="l" t="t" r="r" b="b"/>
              <a:pathLst>
                <a:path w="838200" h="228600">
                  <a:moveTo>
                    <a:pt x="0" y="38100"/>
                  </a:moveTo>
                  <a:lnTo>
                    <a:pt x="2994" y="23270"/>
                  </a:lnTo>
                  <a:lnTo>
                    <a:pt x="11159" y="11159"/>
                  </a:lnTo>
                  <a:lnTo>
                    <a:pt x="23269" y="2994"/>
                  </a:lnTo>
                  <a:lnTo>
                    <a:pt x="38100" y="0"/>
                  </a:lnTo>
                  <a:lnTo>
                    <a:pt x="800099" y="0"/>
                  </a:lnTo>
                  <a:lnTo>
                    <a:pt x="814930" y="2994"/>
                  </a:lnTo>
                  <a:lnTo>
                    <a:pt x="827040" y="11159"/>
                  </a:lnTo>
                  <a:lnTo>
                    <a:pt x="835205" y="23270"/>
                  </a:lnTo>
                  <a:lnTo>
                    <a:pt x="838200" y="38100"/>
                  </a:lnTo>
                  <a:lnTo>
                    <a:pt x="838200" y="190499"/>
                  </a:lnTo>
                  <a:lnTo>
                    <a:pt x="835205" y="205329"/>
                  </a:lnTo>
                  <a:lnTo>
                    <a:pt x="827040" y="217440"/>
                  </a:lnTo>
                  <a:lnTo>
                    <a:pt x="814930" y="225605"/>
                  </a:lnTo>
                  <a:lnTo>
                    <a:pt x="800099" y="228600"/>
                  </a:lnTo>
                  <a:lnTo>
                    <a:pt x="38100" y="228600"/>
                  </a:lnTo>
                  <a:lnTo>
                    <a:pt x="23269" y="225605"/>
                  </a:lnTo>
                  <a:lnTo>
                    <a:pt x="11159" y="217440"/>
                  </a:lnTo>
                  <a:lnTo>
                    <a:pt x="2994" y="205329"/>
                  </a:lnTo>
                  <a:lnTo>
                    <a:pt x="0" y="190499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DB42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5230" y="-11508"/>
            <a:ext cx="9762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0640" algn="l"/>
              </a:tabLst>
            </a:pPr>
            <a:r>
              <a:rPr spc="-10" dirty="0"/>
              <a:t>Ordering:</a:t>
            </a:r>
            <a:r>
              <a:rPr dirty="0"/>
              <a:t>	Minimum</a:t>
            </a:r>
            <a:r>
              <a:rPr spc="-35" dirty="0"/>
              <a:t> </a:t>
            </a:r>
            <a:r>
              <a:rPr dirty="0"/>
              <a:t>Remaining</a:t>
            </a:r>
            <a:r>
              <a:rPr spc="-20" dirty="0"/>
              <a:t> </a:t>
            </a:r>
            <a:r>
              <a:rPr spc="-10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36" y="1271185"/>
            <a:ext cx="9622155" cy="99441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800" dirty="0">
                <a:latin typeface="Palatino Linotype"/>
                <a:cs typeface="Palatino Linotype"/>
              </a:rPr>
              <a:t>Variable</a:t>
            </a:r>
            <a:r>
              <a:rPr sz="2800" spc="-4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Ordering: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Minimum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remaining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values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(MRV):</a:t>
            </a:r>
            <a:endParaRPr sz="2800">
              <a:latin typeface="Palatino Linotype"/>
              <a:cs typeface="Palatino Linotype"/>
            </a:endParaRPr>
          </a:p>
          <a:p>
            <a:pPr marL="755650" lvl="1" indent="-286385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Choose</a:t>
            </a:r>
            <a:r>
              <a:rPr sz="24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the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variable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with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the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fewest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legal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values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left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in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its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domain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36" y="4432300"/>
            <a:ext cx="6615430" cy="15525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800" dirty="0">
                <a:latin typeface="Palatino Linotype"/>
                <a:cs typeface="Palatino Linotype"/>
              </a:rPr>
              <a:t>Why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min</a:t>
            </a:r>
            <a:r>
              <a:rPr sz="2800" spc="-1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rather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than</a:t>
            </a:r>
            <a:r>
              <a:rPr sz="2800" spc="-15" dirty="0">
                <a:latin typeface="Palatino Linotype"/>
                <a:cs typeface="Palatino Linotype"/>
              </a:rPr>
              <a:t> </a:t>
            </a:r>
            <a:r>
              <a:rPr sz="2800" spc="-20" dirty="0">
                <a:latin typeface="Palatino Linotype"/>
                <a:cs typeface="Palatino Linotype"/>
              </a:rPr>
              <a:t>max?</a:t>
            </a:r>
            <a:endParaRPr sz="28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800" dirty="0">
                <a:latin typeface="Palatino Linotype"/>
                <a:cs typeface="Palatino Linotype"/>
              </a:rPr>
              <a:t>Also</a:t>
            </a:r>
            <a:r>
              <a:rPr sz="2800" spc="-4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called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“most</a:t>
            </a:r>
            <a:r>
              <a:rPr sz="2800" spc="-3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constrained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variable”</a:t>
            </a:r>
            <a:endParaRPr sz="280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800" dirty="0">
                <a:latin typeface="Palatino Linotype"/>
                <a:cs typeface="Palatino Linotype"/>
              </a:rPr>
              <a:t>“Fail-fast” </a:t>
            </a:r>
            <a:r>
              <a:rPr sz="2800" spc="-10" dirty="0">
                <a:latin typeface="Palatino Linotype"/>
                <a:cs typeface="Palatino Linotype"/>
              </a:rPr>
              <a:t>ordering</a:t>
            </a:r>
            <a:endParaRPr sz="28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00358" y="2476498"/>
            <a:ext cx="8401050" cy="1701800"/>
            <a:chOff x="2000358" y="2476498"/>
            <a:chExt cx="8401050" cy="1701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358" y="2743884"/>
              <a:ext cx="8340543" cy="13118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06800" y="2641598"/>
              <a:ext cx="2209800" cy="1524000"/>
            </a:xfrm>
            <a:custGeom>
              <a:avLst/>
              <a:gdLst/>
              <a:ahLst/>
              <a:cxnLst/>
              <a:rect l="l" t="t" r="r" b="b"/>
              <a:pathLst>
                <a:path w="2209800" h="1524000">
                  <a:moveTo>
                    <a:pt x="22098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209800" y="1523999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06800" y="2641598"/>
              <a:ext cx="2209800" cy="1524000"/>
            </a:xfrm>
            <a:custGeom>
              <a:avLst/>
              <a:gdLst/>
              <a:ahLst/>
              <a:cxnLst/>
              <a:rect l="l" t="t" r="r" b="b"/>
              <a:pathLst>
                <a:path w="2209800" h="1524000">
                  <a:moveTo>
                    <a:pt x="0" y="0"/>
                  </a:moveTo>
                  <a:lnTo>
                    <a:pt x="2209800" y="0"/>
                  </a:lnTo>
                  <a:lnTo>
                    <a:pt x="22098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16600" y="2565398"/>
              <a:ext cx="2286000" cy="1524000"/>
            </a:xfrm>
            <a:custGeom>
              <a:avLst/>
              <a:gdLst/>
              <a:ahLst/>
              <a:cxnLst/>
              <a:rect l="l" t="t" r="r" b="b"/>
              <a:pathLst>
                <a:path w="2286000" h="1524000">
                  <a:moveTo>
                    <a:pt x="22860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286000" y="1523999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16600" y="2565398"/>
              <a:ext cx="2286000" cy="1524000"/>
            </a:xfrm>
            <a:custGeom>
              <a:avLst/>
              <a:gdLst/>
              <a:ahLst/>
              <a:cxnLst/>
              <a:rect l="l" t="t" r="r" b="b"/>
              <a:pathLst>
                <a:path w="2286000" h="1524000">
                  <a:moveTo>
                    <a:pt x="0" y="0"/>
                  </a:moveTo>
                  <a:lnTo>
                    <a:pt x="2286000" y="0"/>
                  </a:lnTo>
                  <a:lnTo>
                    <a:pt x="22860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2600" y="2489198"/>
              <a:ext cx="2286000" cy="1524000"/>
            </a:xfrm>
            <a:custGeom>
              <a:avLst/>
              <a:gdLst/>
              <a:ahLst/>
              <a:cxnLst/>
              <a:rect l="l" t="t" r="r" b="b"/>
              <a:pathLst>
                <a:path w="2286000" h="1524000">
                  <a:moveTo>
                    <a:pt x="22860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286000" y="1523999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02600" y="2489198"/>
              <a:ext cx="2286000" cy="1524000"/>
            </a:xfrm>
            <a:custGeom>
              <a:avLst/>
              <a:gdLst/>
              <a:ahLst/>
              <a:cxnLst/>
              <a:rect l="l" t="t" r="r" b="b"/>
              <a:pathLst>
                <a:path w="2286000" h="1524000">
                  <a:moveTo>
                    <a:pt x="0" y="0"/>
                  </a:moveTo>
                  <a:lnTo>
                    <a:pt x="2286000" y="0"/>
                  </a:lnTo>
                  <a:lnTo>
                    <a:pt x="22860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3007" y="4639055"/>
            <a:ext cx="4687823" cy="2054352"/>
          </a:xfrm>
          <a:prstGeom prst="rect">
            <a:avLst/>
          </a:prstGeom>
        </p:spPr>
      </p:pic>
      <p:grpSp>
        <p:nvGrpSpPr>
          <p:cNvPr id="14" name="object 5">
            <a:extLst>
              <a:ext uri="{FF2B5EF4-FFF2-40B4-BE49-F238E27FC236}">
                <a16:creationId xmlns:a16="http://schemas.microsoft.com/office/drawing/2014/main" id="{CA9E4F3E-FEC0-B19E-850C-60E9AAE397F5}"/>
              </a:ext>
            </a:extLst>
          </p:cNvPr>
          <p:cNvGrpSpPr/>
          <p:nvPr/>
        </p:nvGrpSpPr>
        <p:grpSpPr>
          <a:xfrm>
            <a:off x="2000358" y="2425700"/>
            <a:ext cx="8401050" cy="1701800"/>
            <a:chOff x="2000358" y="2476498"/>
            <a:chExt cx="8401050" cy="1701800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BC20F66C-5FB6-5378-7B0D-CF9D7CBB23A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358" y="2743884"/>
              <a:ext cx="8340543" cy="1311822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9A9BB04D-5A2F-94B3-3983-2AB960370020}"/>
                </a:ext>
              </a:extLst>
            </p:cNvPr>
            <p:cNvSpPr/>
            <p:nvPr/>
          </p:nvSpPr>
          <p:spPr>
            <a:xfrm>
              <a:off x="3606800" y="2641598"/>
              <a:ext cx="2209800" cy="1524000"/>
            </a:xfrm>
            <a:custGeom>
              <a:avLst/>
              <a:gdLst/>
              <a:ahLst/>
              <a:cxnLst/>
              <a:rect l="l" t="t" r="r" b="b"/>
              <a:pathLst>
                <a:path w="2209800" h="1524000">
                  <a:moveTo>
                    <a:pt x="22098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209800" y="1523999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677C4D19-0488-5CF0-A138-EEC94C652364}"/>
                </a:ext>
              </a:extLst>
            </p:cNvPr>
            <p:cNvSpPr/>
            <p:nvPr/>
          </p:nvSpPr>
          <p:spPr>
            <a:xfrm>
              <a:off x="3606800" y="2641598"/>
              <a:ext cx="2209800" cy="1524000"/>
            </a:xfrm>
            <a:custGeom>
              <a:avLst/>
              <a:gdLst/>
              <a:ahLst/>
              <a:cxnLst/>
              <a:rect l="l" t="t" r="r" b="b"/>
              <a:pathLst>
                <a:path w="2209800" h="1524000">
                  <a:moveTo>
                    <a:pt x="0" y="0"/>
                  </a:moveTo>
                  <a:lnTo>
                    <a:pt x="2209800" y="0"/>
                  </a:lnTo>
                  <a:lnTo>
                    <a:pt x="22098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A82F6081-585D-B6FF-4B97-599A9A00C57D}"/>
                </a:ext>
              </a:extLst>
            </p:cNvPr>
            <p:cNvSpPr/>
            <p:nvPr/>
          </p:nvSpPr>
          <p:spPr>
            <a:xfrm>
              <a:off x="5816600" y="2565398"/>
              <a:ext cx="2286000" cy="1524000"/>
            </a:xfrm>
            <a:custGeom>
              <a:avLst/>
              <a:gdLst/>
              <a:ahLst/>
              <a:cxnLst/>
              <a:rect l="l" t="t" r="r" b="b"/>
              <a:pathLst>
                <a:path w="2286000" h="1524000">
                  <a:moveTo>
                    <a:pt x="22860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286000" y="1523999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62E23A68-09A1-8C04-232C-508BA6DD0A93}"/>
                </a:ext>
              </a:extLst>
            </p:cNvPr>
            <p:cNvSpPr/>
            <p:nvPr/>
          </p:nvSpPr>
          <p:spPr>
            <a:xfrm>
              <a:off x="5816600" y="2565398"/>
              <a:ext cx="2286000" cy="1524000"/>
            </a:xfrm>
            <a:custGeom>
              <a:avLst/>
              <a:gdLst/>
              <a:ahLst/>
              <a:cxnLst/>
              <a:rect l="l" t="t" r="r" b="b"/>
              <a:pathLst>
                <a:path w="2286000" h="1524000">
                  <a:moveTo>
                    <a:pt x="0" y="0"/>
                  </a:moveTo>
                  <a:lnTo>
                    <a:pt x="2286000" y="0"/>
                  </a:lnTo>
                  <a:lnTo>
                    <a:pt x="22860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E471B288-0412-ABC2-E4A5-46B2DAB29CE9}"/>
                </a:ext>
              </a:extLst>
            </p:cNvPr>
            <p:cNvSpPr/>
            <p:nvPr/>
          </p:nvSpPr>
          <p:spPr>
            <a:xfrm>
              <a:off x="8102600" y="2489198"/>
              <a:ext cx="2286000" cy="1524000"/>
            </a:xfrm>
            <a:custGeom>
              <a:avLst/>
              <a:gdLst/>
              <a:ahLst/>
              <a:cxnLst/>
              <a:rect l="l" t="t" r="r" b="b"/>
              <a:pathLst>
                <a:path w="2286000" h="1524000">
                  <a:moveTo>
                    <a:pt x="22860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286000" y="1523999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84189F34-0B16-9189-B8B7-E08054AE8A92}"/>
                </a:ext>
              </a:extLst>
            </p:cNvPr>
            <p:cNvSpPr/>
            <p:nvPr/>
          </p:nvSpPr>
          <p:spPr>
            <a:xfrm>
              <a:off x="8102600" y="2489198"/>
              <a:ext cx="2286000" cy="1524000"/>
            </a:xfrm>
            <a:custGeom>
              <a:avLst/>
              <a:gdLst/>
              <a:ahLst/>
              <a:cxnLst/>
              <a:rect l="l" t="t" r="r" b="b"/>
              <a:pathLst>
                <a:path w="2286000" h="1524000">
                  <a:moveTo>
                    <a:pt x="0" y="0"/>
                  </a:moveTo>
                  <a:lnTo>
                    <a:pt x="2286000" y="0"/>
                  </a:lnTo>
                  <a:lnTo>
                    <a:pt x="22860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493" y="135636"/>
            <a:ext cx="8862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0640" algn="l"/>
              </a:tabLst>
            </a:pPr>
            <a:r>
              <a:rPr spc="-10" dirty="0"/>
              <a:t>Ordering:</a:t>
            </a:r>
            <a:r>
              <a:rPr dirty="0"/>
              <a:t>	Least</a:t>
            </a:r>
            <a:r>
              <a:rPr spc="-30" dirty="0"/>
              <a:t> </a:t>
            </a:r>
            <a:r>
              <a:rPr dirty="0"/>
              <a:t>Constraining</a:t>
            </a:r>
            <a:r>
              <a:rPr spc="-20" dirty="0"/>
              <a:t> </a:t>
            </a:r>
            <a:r>
              <a:rPr spc="-10" dirty="0"/>
              <a:t>Value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5858" y="1515562"/>
            <a:ext cx="3563220" cy="23971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9480" y="4642103"/>
            <a:ext cx="4678680" cy="20482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7835" y="1417828"/>
            <a:ext cx="8192134" cy="53016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93700" marR="2172970" indent="-342900">
              <a:lnSpc>
                <a:spcPts val="3000"/>
              </a:lnSpc>
              <a:spcBef>
                <a:spcPts val="500"/>
              </a:spcBef>
              <a:buClr>
                <a:srgbClr val="333399"/>
              </a:buClr>
              <a:buFont typeface="Courier New"/>
              <a:buChar char="o"/>
              <a:tabLst>
                <a:tab pos="393700" algn="l"/>
              </a:tabLst>
            </a:pPr>
            <a:r>
              <a:rPr sz="2800" dirty="0">
                <a:latin typeface="Palatino Linotype"/>
                <a:cs typeface="Palatino Linotype"/>
              </a:rPr>
              <a:t>Value</a:t>
            </a:r>
            <a:r>
              <a:rPr sz="2800" spc="-3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Ordering:</a:t>
            </a:r>
            <a:r>
              <a:rPr sz="2800" spc="-1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Least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Constraining Value</a:t>
            </a:r>
            <a:endParaRPr sz="2800">
              <a:latin typeface="Palatino Linotype"/>
              <a:cs typeface="Palatino Linotype"/>
            </a:endParaRPr>
          </a:p>
          <a:p>
            <a:pPr marL="793750" marR="1700530" lvl="1" indent="-285750">
              <a:lnSpc>
                <a:spcPts val="2620"/>
              </a:lnSpc>
              <a:spcBef>
                <a:spcPts val="590"/>
              </a:spcBef>
              <a:buClr>
                <a:srgbClr val="000000"/>
              </a:buClr>
              <a:buFont typeface="Courier New"/>
              <a:buChar char="o"/>
              <a:tabLst>
                <a:tab pos="793750" algn="l"/>
              </a:tabLst>
            </a:pP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Given</a:t>
            </a:r>
            <a:r>
              <a:rPr sz="24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a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choice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of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variable,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choose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the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i="1" spc="-10" dirty="0">
                <a:solidFill>
                  <a:srgbClr val="404040"/>
                </a:solidFill>
                <a:latin typeface="Palatino Linotype"/>
                <a:cs typeface="Palatino Linotype"/>
              </a:rPr>
              <a:t>least </a:t>
            </a:r>
            <a:r>
              <a:rPr sz="2400" i="1" dirty="0">
                <a:solidFill>
                  <a:srgbClr val="404040"/>
                </a:solidFill>
                <a:latin typeface="Palatino Linotype"/>
                <a:cs typeface="Palatino Linotype"/>
              </a:rPr>
              <a:t>constraining</a:t>
            </a:r>
            <a:r>
              <a:rPr sz="2400" i="1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i="1" spc="-20" dirty="0">
                <a:solidFill>
                  <a:srgbClr val="404040"/>
                </a:solidFill>
                <a:latin typeface="Palatino Linotype"/>
                <a:cs typeface="Palatino Linotype"/>
              </a:rPr>
              <a:t>value</a:t>
            </a:r>
            <a:endParaRPr sz="2400">
              <a:latin typeface="Palatino Linotype"/>
              <a:cs typeface="Palatino Linotype"/>
            </a:endParaRPr>
          </a:p>
          <a:p>
            <a:pPr marL="793750" marR="1566545" lvl="1" indent="-285750">
              <a:lnSpc>
                <a:spcPts val="2590"/>
              </a:lnSpc>
              <a:spcBef>
                <a:spcPts val="495"/>
              </a:spcBef>
              <a:buClr>
                <a:srgbClr val="000000"/>
              </a:buClr>
              <a:buFont typeface="Courier New"/>
              <a:buChar char="o"/>
              <a:tabLst>
                <a:tab pos="793750" algn="l"/>
              </a:tabLst>
            </a:pP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I.e.,</a:t>
            </a:r>
            <a:r>
              <a:rPr sz="24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the one that</a:t>
            </a:r>
            <a:r>
              <a:rPr sz="2400" spc="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rules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out the fewest 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values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in the remaining</a:t>
            </a:r>
            <a:r>
              <a:rPr sz="2400" spc="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variables</a:t>
            </a:r>
            <a:endParaRPr sz="2400">
              <a:latin typeface="Palatino Linotype"/>
              <a:cs typeface="Palatino Linotype"/>
            </a:endParaRPr>
          </a:p>
          <a:p>
            <a:pPr marL="793750" marR="1608455" lvl="1" indent="-285750">
              <a:lnSpc>
                <a:spcPts val="2620"/>
              </a:lnSpc>
              <a:spcBef>
                <a:spcPts val="580"/>
              </a:spcBef>
              <a:buClr>
                <a:srgbClr val="000000"/>
              </a:buClr>
              <a:buFont typeface="Courier New"/>
              <a:buChar char="o"/>
              <a:tabLst>
                <a:tab pos="793750" algn="l"/>
                <a:tab pos="2982595" algn="l"/>
              </a:tabLst>
            </a:pP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Note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that</a:t>
            </a:r>
            <a:r>
              <a:rPr sz="2400" spc="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it may</a:t>
            </a:r>
            <a:r>
              <a:rPr sz="2400" spc="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take some computation</a:t>
            </a:r>
            <a:r>
              <a:rPr sz="2400" spc="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to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determine 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this!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	(E.g.,</a:t>
            </a:r>
            <a:r>
              <a:rPr sz="24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404040"/>
                </a:solidFill>
                <a:latin typeface="Palatino Linotype"/>
                <a:cs typeface="Palatino Linotype"/>
              </a:rPr>
              <a:t>rerunning </a:t>
            </a:r>
            <a:r>
              <a:rPr sz="24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filtering)</a:t>
            </a:r>
            <a:endParaRPr sz="240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Font typeface="Courier New"/>
              <a:buChar char="o"/>
            </a:pPr>
            <a:endParaRPr sz="2450">
              <a:latin typeface="Palatino Linotype"/>
              <a:cs typeface="Palatino Linotype"/>
            </a:endParaRPr>
          </a:p>
          <a:p>
            <a:pPr marL="393700" indent="-34290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  <a:tabLst>
                <a:tab pos="393700" algn="l"/>
              </a:tabLst>
            </a:pPr>
            <a:r>
              <a:rPr sz="2800" dirty="0">
                <a:latin typeface="Palatino Linotype"/>
                <a:cs typeface="Palatino Linotype"/>
              </a:rPr>
              <a:t>Why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least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rather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than</a:t>
            </a:r>
            <a:r>
              <a:rPr sz="2800" spc="-15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most?</a:t>
            </a:r>
            <a:endParaRPr sz="2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33399"/>
              </a:buClr>
              <a:buFont typeface="Courier New"/>
              <a:buChar char="o"/>
            </a:pPr>
            <a:endParaRPr sz="2950">
              <a:latin typeface="Palatino Linotype"/>
              <a:cs typeface="Palatino Linotype"/>
            </a:endParaRPr>
          </a:p>
          <a:p>
            <a:pPr marL="393700" indent="-34290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  <a:tabLst>
                <a:tab pos="393700" algn="l"/>
              </a:tabLst>
            </a:pPr>
            <a:r>
              <a:rPr sz="2800" dirty="0">
                <a:latin typeface="Palatino Linotype"/>
                <a:cs typeface="Palatino Linotype"/>
              </a:rPr>
              <a:t>Combining</a:t>
            </a:r>
            <a:r>
              <a:rPr sz="2800" spc="-3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these</a:t>
            </a:r>
            <a:r>
              <a:rPr sz="2800" spc="-25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ordering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dirty="0">
                <a:latin typeface="Palatino Linotype"/>
                <a:cs typeface="Palatino Linotype"/>
              </a:rPr>
              <a:t>ideas</a:t>
            </a:r>
            <a:r>
              <a:rPr sz="2800" spc="-20" dirty="0">
                <a:latin typeface="Palatino Linotype"/>
                <a:cs typeface="Palatino Linotype"/>
              </a:rPr>
              <a:t> </a:t>
            </a:r>
            <a:r>
              <a:rPr sz="2800" spc="-10" dirty="0">
                <a:latin typeface="Palatino Linotype"/>
                <a:cs typeface="Palatino Linotype"/>
              </a:rPr>
              <a:t>makes</a:t>
            </a:r>
            <a:endParaRPr sz="2800">
              <a:latin typeface="Palatino Linotype"/>
              <a:cs typeface="Palatino Linotype"/>
            </a:endParaRPr>
          </a:p>
          <a:p>
            <a:pPr marL="393700">
              <a:lnSpc>
                <a:spcPct val="100000"/>
              </a:lnSpc>
              <a:spcBef>
                <a:spcPts val="335"/>
              </a:spcBef>
            </a:pPr>
            <a:r>
              <a:rPr sz="4200" baseline="7936" dirty="0">
                <a:latin typeface="Palatino Linotype"/>
                <a:cs typeface="Palatino Linotype"/>
              </a:rPr>
              <a:t>1000</a:t>
            </a:r>
            <a:r>
              <a:rPr sz="4200" spc="-52" baseline="7936" dirty="0">
                <a:latin typeface="Palatino Linotype"/>
                <a:cs typeface="Palatino Linotype"/>
              </a:rPr>
              <a:t> </a:t>
            </a:r>
            <a:r>
              <a:rPr sz="4200" baseline="7936" dirty="0">
                <a:latin typeface="Palatino Linotype"/>
                <a:cs typeface="Palatino Linotype"/>
              </a:rPr>
              <a:t>queens</a:t>
            </a:r>
            <a:r>
              <a:rPr sz="4200" spc="-30" baseline="7936" dirty="0">
                <a:latin typeface="Palatino Linotype"/>
                <a:cs typeface="Palatino Linotype"/>
              </a:rPr>
              <a:t> </a:t>
            </a:r>
            <a:r>
              <a:rPr sz="4200" baseline="7936" dirty="0">
                <a:latin typeface="Palatino Linotype"/>
                <a:cs typeface="Palatino Linotype"/>
              </a:rPr>
              <a:t>feasible</a:t>
            </a:r>
            <a:r>
              <a:rPr sz="4200" spc="375" baseline="7936" dirty="0">
                <a:latin typeface="Palatino Linotype"/>
                <a:cs typeface="Palatino Linotype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[Demo: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coloring</a:t>
            </a:r>
            <a:r>
              <a:rPr sz="18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backtracking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AC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ordering]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space, non-adversarial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frontiers!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31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352" y="847344"/>
            <a:ext cx="9287256" cy="55260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4008754">
              <a:lnSpc>
                <a:spcPct val="100000"/>
              </a:lnSpc>
              <a:spcBef>
                <a:spcPts val="100"/>
              </a:spcBef>
            </a:pPr>
            <a:r>
              <a:rPr dirty="0"/>
              <a:t>K-</a:t>
            </a:r>
            <a:r>
              <a:rPr spc="-10" dirty="0"/>
              <a:t>Consistency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4008754">
              <a:lnSpc>
                <a:spcPct val="100000"/>
              </a:lnSpc>
              <a:spcBef>
                <a:spcPts val="100"/>
              </a:spcBef>
            </a:pPr>
            <a:r>
              <a:rPr dirty="0"/>
              <a:t>K-</a:t>
            </a:r>
            <a:r>
              <a:rPr spc="-10" dirty="0"/>
              <a:t>Consistency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35" y="1240028"/>
            <a:ext cx="7880984" cy="450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93700" algn="l"/>
              </a:tabLst>
            </a:pPr>
            <a:r>
              <a:rPr sz="2400" dirty="0">
                <a:latin typeface="Palatino Linotype"/>
                <a:cs typeface="Palatino Linotype"/>
              </a:rPr>
              <a:t>Increasing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degrees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of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consistency</a:t>
            </a:r>
            <a:endParaRPr sz="2400">
              <a:latin typeface="Palatino Linotype"/>
              <a:cs typeface="Palatino Linotype"/>
            </a:endParaRPr>
          </a:p>
          <a:p>
            <a:pPr marL="793750" marR="84455" lvl="1" indent="-285750">
              <a:lnSpc>
                <a:spcPts val="1989"/>
              </a:lnSpc>
              <a:spcBef>
                <a:spcPts val="2320"/>
              </a:spcBef>
              <a:buClr>
                <a:srgbClr val="000000"/>
              </a:buClr>
              <a:buFont typeface="Courier New"/>
              <a:buChar char="o"/>
              <a:tabLst>
                <a:tab pos="793750" algn="l"/>
              </a:tabLst>
            </a:pP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1-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Consistency</a:t>
            </a:r>
            <a:r>
              <a:rPr sz="20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(Node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Consistency):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Each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single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node’s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domain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has</a:t>
            </a:r>
            <a:r>
              <a:rPr sz="20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value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which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meets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that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node’s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unary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constraints</a:t>
            </a:r>
            <a:endParaRPr sz="200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Font typeface="Courier New"/>
              <a:buChar char="o"/>
            </a:pPr>
            <a:endParaRPr sz="1750">
              <a:latin typeface="Palatino Linotype"/>
              <a:cs typeface="Palatino Linotype"/>
            </a:endParaRPr>
          </a:p>
          <a:p>
            <a:pPr marL="793750" marR="278130" lvl="1" indent="-285750">
              <a:lnSpc>
                <a:spcPct val="79000"/>
              </a:lnSpc>
              <a:buClr>
                <a:srgbClr val="000000"/>
              </a:buClr>
              <a:buFont typeface="Courier New"/>
              <a:buChar char="o"/>
              <a:tabLst>
                <a:tab pos="793750" algn="l"/>
              </a:tabLst>
            </a:pP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2-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Consistency</a:t>
            </a:r>
            <a:r>
              <a:rPr sz="20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(Arc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Consistency):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For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each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pair</a:t>
            </a:r>
            <a:r>
              <a:rPr sz="20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of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nodes,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any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consistent</a:t>
            </a:r>
            <a:r>
              <a:rPr sz="20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assignment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to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one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can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be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extended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to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the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other</a:t>
            </a:r>
            <a:endParaRPr sz="200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750">
              <a:latin typeface="Palatino Linotype"/>
              <a:cs typeface="Palatino Linotype"/>
            </a:endParaRPr>
          </a:p>
          <a:p>
            <a:pPr marL="793750" marR="68580" lvl="1" indent="-285750">
              <a:lnSpc>
                <a:spcPct val="79000"/>
              </a:lnSpc>
              <a:buClr>
                <a:srgbClr val="000000"/>
              </a:buClr>
              <a:buFont typeface="Courier New"/>
              <a:buChar char="o"/>
              <a:tabLst>
                <a:tab pos="793750" algn="l"/>
              </a:tabLst>
            </a:pP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K-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Consistency:</a:t>
            </a:r>
            <a:r>
              <a:rPr sz="2000" spc="-2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For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each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k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nodes,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any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consistent</a:t>
            </a:r>
            <a:r>
              <a:rPr sz="2000" spc="-1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assignment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Palatino Linotype"/>
                <a:cs typeface="Palatino Linotype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k-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1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can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be extended to</a:t>
            </a:r>
            <a:r>
              <a:rPr sz="2000" spc="-5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404040"/>
                </a:solidFill>
                <a:latin typeface="Palatino Linotype"/>
                <a:cs typeface="Palatino Linotype"/>
              </a:rPr>
              <a:t>the k</a:t>
            </a:r>
            <a:r>
              <a:rPr sz="1950" baseline="25641" dirty="0">
                <a:solidFill>
                  <a:srgbClr val="404040"/>
                </a:solidFill>
                <a:latin typeface="Palatino Linotype"/>
                <a:cs typeface="Palatino Linotype"/>
              </a:rPr>
              <a:t>th</a:t>
            </a:r>
            <a:r>
              <a:rPr sz="1950" spc="292" baseline="25641" dirty="0">
                <a:solidFill>
                  <a:srgbClr val="404040"/>
                </a:solidFill>
                <a:latin typeface="Palatino Linotype"/>
                <a:cs typeface="Palatino Linotype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node.</a:t>
            </a:r>
            <a:endParaRPr sz="200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buFont typeface="Courier New"/>
              <a:buChar char="o"/>
            </a:pPr>
            <a:endParaRPr sz="220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ourier New"/>
              <a:buChar char="o"/>
            </a:pPr>
            <a:endParaRPr sz="1550">
              <a:latin typeface="Palatino Linotype"/>
              <a:cs typeface="Palatino Linotype"/>
            </a:endParaRPr>
          </a:p>
          <a:p>
            <a:pPr marL="393700" indent="-34290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  <a:tabLst>
                <a:tab pos="393700" algn="l"/>
              </a:tabLst>
            </a:pPr>
            <a:r>
              <a:rPr sz="2400" dirty="0">
                <a:latin typeface="Palatino Linotype"/>
                <a:cs typeface="Palatino Linotype"/>
              </a:rPr>
              <a:t>Higher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k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more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expensive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to </a:t>
            </a:r>
            <a:r>
              <a:rPr sz="2400" spc="-10" dirty="0">
                <a:latin typeface="Palatino Linotype"/>
                <a:cs typeface="Palatino Linotype"/>
              </a:rPr>
              <a:t>compute</a:t>
            </a:r>
            <a:endParaRPr sz="2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endParaRPr sz="2100">
              <a:latin typeface="Palatino Linotype"/>
              <a:cs typeface="Palatino Linotype"/>
            </a:endParaRPr>
          </a:p>
          <a:p>
            <a:pPr marL="393700" indent="-34290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  <a:tabLst>
                <a:tab pos="393700" algn="l"/>
              </a:tabLst>
            </a:pPr>
            <a:r>
              <a:rPr sz="2400" dirty="0">
                <a:latin typeface="Palatino Linotype"/>
                <a:cs typeface="Palatino Linotype"/>
              </a:rPr>
              <a:t>(You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need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to know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the </a:t>
            </a:r>
            <a:r>
              <a:rPr sz="2400" spc="80" dirty="0">
                <a:latin typeface="Palatino Linotype"/>
                <a:cs typeface="Palatino Linotype"/>
              </a:rPr>
              <a:t>k=2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case: arc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consistency)</a:t>
            </a:r>
            <a:endParaRPr sz="24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698164" y="1974850"/>
            <a:ext cx="335280" cy="335280"/>
            <a:chOff x="10698164" y="1974850"/>
            <a:chExt cx="335280" cy="335280"/>
          </a:xfrm>
        </p:grpSpPr>
        <p:sp>
          <p:nvSpPr>
            <p:cNvPr id="5" name="object 5"/>
            <p:cNvSpPr/>
            <p:nvPr/>
          </p:nvSpPr>
          <p:spPr>
            <a:xfrm>
              <a:off x="10704514" y="1981200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161132" y="0"/>
                  </a:moveTo>
                  <a:lnTo>
                    <a:pt x="118296" y="5755"/>
                  </a:lnTo>
                  <a:lnTo>
                    <a:pt x="79805" y="21999"/>
                  </a:lnTo>
                  <a:lnTo>
                    <a:pt x="47194" y="47194"/>
                  </a:lnTo>
                  <a:lnTo>
                    <a:pt x="21999" y="79805"/>
                  </a:lnTo>
                  <a:lnTo>
                    <a:pt x="5755" y="118296"/>
                  </a:lnTo>
                  <a:lnTo>
                    <a:pt x="0" y="161131"/>
                  </a:lnTo>
                  <a:lnTo>
                    <a:pt x="5755" y="203966"/>
                  </a:lnTo>
                  <a:lnTo>
                    <a:pt x="21999" y="242457"/>
                  </a:lnTo>
                  <a:lnTo>
                    <a:pt x="47194" y="275068"/>
                  </a:lnTo>
                  <a:lnTo>
                    <a:pt x="79805" y="300263"/>
                  </a:lnTo>
                  <a:lnTo>
                    <a:pt x="118296" y="316506"/>
                  </a:lnTo>
                  <a:lnTo>
                    <a:pt x="161132" y="322262"/>
                  </a:lnTo>
                  <a:lnTo>
                    <a:pt x="203967" y="316506"/>
                  </a:lnTo>
                  <a:lnTo>
                    <a:pt x="242458" y="300263"/>
                  </a:lnTo>
                  <a:lnTo>
                    <a:pt x="275069" y="275068"/>
                  </a:lnTo>
                  <a:lnTo>
                    <a:pt x="300264" y="242457"/>
                  </a:lnTo>
                  <a:lnTo>
                    <a:pt x="316507" y="203966"/>
                  </a:lnTo>
                  <a:lnTo>
                    <a:pt x="322263" y="161131"/>
                  </a:lnTo>
                  <a:lnTo>
                    <a:pt x="316507" y="118296"/>
                  </a:lnTo>
                  <a:lnTo>
                    <a:pt x="300264" y="79805"/>
                  </a:lnTo>
                  <a:lnTo>
                    <a:pt x="275069" y="47194"/>
                  </a:lnTo>
                  <a:lnTo>
                    <a:pt x="242458" y="21999"/>
                  </a:lnTo>
                  <a:lnTo>
                    <a:pt x="203967" y="5755"/>
                  </a:lnTo>
                  <a:lnTo>
                    <a:pt x="161132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04514" y="1981200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0" y="161131"/>
                  </a:moveTo>
                  <a:lnTo>
                    <a:pt x="5755" y="118296"/>
                  </a:lnTo>
                  <a:lnTo>
                    <a:pt x="21999" y="79805"/>
                  </a:lnTo>
                  <a:lnTo>
                    <a:pt x="47194" y="47194"/>
                  </a:lnTo>
                  <a:lnTo>
                    <a:pt x="79805" y="21999"/>
                  </a:lnTo>
                  <a:lnTo>
                    <a:pt x="118296" y="5755"/>
                  </a:lnTo>
                  <a:lnTo>
                    <a:pt x="161131" y="0"/>
                  </a:lnTo>
                  <a:lnTo>
                    <a:pt x="203966" y="5755"/>
                  </a:lnTo>
                  <a:lnTo>
                    <a:pt x="242457" y="21999"/>
                  </a:lnTo>
                  <a:lnTo>
                    <a:pt x="275068" y="47194"/>
                  </a:lnTo>
                  <a:lnTo>
                    <a:pt x="300263" y="79805"/>
                  </a:lnTo>
                  <a:lnTo>
                    <a:pt x="316507" y="118296"/>
                  </a:lnTo>
                  <a:lnTo>
                    <a:pt x="322263" y="161131"/>
                  </a:lnTo>
                  <a:lnTo>
                    <a:pt x="316507" y="203966"/>
                  </a:lnTo>
                  <a:lnTo>
                    <a:pt x="300263" y="242457"/>
                  </a:lnTo>
                  <a:lnTo>
                    <a:pt x="275068" y="275068"/>
                  </a:lnTo>
                  <a:lnTo>
                    <a:pt x="242457" y="300263"/>
                  </a:lnTo>
                  <a:lnTo>
                    <a:pt x="203966" y="316507"/>
                  </a:lnTo>
                  <a:lnTo>
                    <a:pt x="161131" y="322263"/>
                  </a:lnTo>
                  <a:lnTo>
                    <a:pt x="118296" y="316507"/>
                  </a:lnTo>
                  <a:lnTo>
                    <a:pt x="79805" y="300263"/>
                  </a:lnTo>
                  <a:lnTo>
                    <a:pt x="47194" y="275068"/>
                  </a:lnTo>
                  <a:lnTo>
                    <a:pt x="21999" y="242457"/>
                  </a:lnTo>
                  <a:lnTo>
                    <a:pt x="5755" y="203966"/>
                  </a:lnTo>
                  <a:lnTo>
                    <a:pt x="0" y="1611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698164" y="2746375"/>
            <a:ext cx="335280" cy="335280"/>
            <a:chOff x="10698164" y="2746375"/>
            <a:chExt cx="335280" cy="335280"/>
          </a:xfrm>
        </p:grpSpPr>
        <p:sp>
          <p:nvSpPr>
            <p:cNvPr id="8" name="object 8"/>
            <p:cNvSpPr/>
            <p:nvPr/>
          </p:nvSpPr>
          <p:spPr>
            <a:xfrm>
              <a:off x="10704514" y="2752725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161132" y="0"/>
                  </a:moveTo>
                  <a:lnTo>
                    <a:pt x="118296" y="5755"/>
                  </a:lnTo>
                  <a:lnTo>
                    <a:pt x="79805" y="21999"/>
                  </a:lnTo>
                  <a:lnTo>
                    <a:pt x="47194" y="47194"/>
                  </a:lnTo>
                  <a:lnTo>
                    <a:pt x="21999" y="79805"/>
                  </a:lnTo>
                  <a:lnTo>
                    <a:pt x="5755" y="118296"/>
                  </a:lnTo>
                  <a:lnTo>
                    <a:pt x="0" y="161131"/>
                  </a:lnTo>
                  <a:lnTo>
                    <a:pt x="5755" y="203966"/>
                  </a:lnTo>
                  <a:lnTo>
                    <a:pt x="21999" y="242457"/>
                  </a:lnTo>
                  <a:lnTo>
                    <a:pt x="47194" y="275068"/>
                  </a:lnTo>
                  <a:lnTo>
                    <a:pt x="79805" y="300263"/>
                  </a:lnTo>
                  <a:lnTo>
                    <a:pt x="118296" y="316506"/>
                  </a:lnTo>
                  <a:lnTo>
                    <a:pt x="161132" y="322262"/>
                  </a:lnTo>
                  <a:lnTo>
                    <a:pt x="203967" y="316506"/>
                  </a:lnTo>
                  <a:lnTo>
                    <a:pt x="242458" y="300263"/>
                  </a:lnTo>
                  <a:lnTo>
                    <a:pt x="275069" y="275068"/>
                  </a:lnTo>
                  <a:lnTo>
                    <a:pt x="300264" y="242457"/>
                  </a:lnTo>
                  <a:lnTo>
                    <a:pt x="316507" y="203966"/>
                  </a:lnTo>
                  <a:lnTo>
                    <a:pt x="322263" y="161131"/>
                  </a:lnTo>
                  <a:lnTo>
                    <a:pt x="316507" y="118296"/>
                  </a:lnTo>
                  <a:lnTo>
                    <a:pt x="300264" y="79805"/>
                  </a:lnTo>
                  <a:lnTo>
                    <a:pt x="275069" y="47194"/>
                  </a:lnTo>
                  <a:lnTo>
                    <a:pt x="242458" y="21999"/>
                  </a:lnTo>
                  <a:lnTo>
                    <a:pt x="203967" y="5755"/>
                  </a:lnTo>
                  <a:lnTo>
                    <a:pt x="161132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704514" y="2752725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80">
                  <a:moveTo>
                    <a:pt x="0" y="161131"/>
                  </a:moveTo>
                  <a:lnTo>
                    <a:pt x="5755" y="118296"/>
                  </a:lnTo>
                  <a:lnTo>
                    <a:pt x="21999" y="79805"/>
                  </a:lnTo>
                  <a:lnTo>
                    <a:pt x="47194" y="47194"/>
                  </a:lnTo>
                  <a:lnTo>
                    <a:pt x="79805" y="21999"/>
                  </a:lnTo>
                  <a:lnTo>
                    <a:pt x="118296" y="5755"/>
                  </a:lnTo>
                  <a:lnTo>
                    <a:pt x="161131" y="0"/>
                  </a:lnTo>
                  <a:lnTo>
                    <a:pt x="203966" y="5755"/>
                  </a:lnTo>
                  <a:lnTo>
                    <a:pt x="242457" y="21999"/>
                  </a:lnTo>
                  <a:lnTo>
                    <a:pt x="275068" y="47194"/>
                  </a:lnTo>
                  <a:lnTo>
                    <a:pt x="300263" y="79805"/>
                  </a:lnTo>
                  <a:lnTo>
                    <a:pt x="316507" y="118296"/>
                  </a:lnTo>
                  <a:lnTo>
                    <a:pt x="322263" y="161131"/>
                  </a:lnTo>
                  <a:lnTo>
                    <a:pt x="316507" y="203966"/>
                  </a:lnTo>
                  <a:lnTo>
                    <a:pt x="300263" y="242457"/>
                  </a:lnTo>
                  <a:lnTo>
                    <a:pt x="275068" y="275068"/>
                  </a:lnTo>
                  <a:lnTo>
                    <a:pt x="242457" y="300263"/>
                  </a:lnTo>
                  <a:lnTo>
                    <a:pt x="203966" y="316507"/>
                  </a:lnTo>
                  <a:lnTo>
                    <a:pt x="161131" y="322263"/>
                  </a:lnTo>
                  <a:lnTo>
                    <a:pt x="118296" y="316507"/>
                  </a:lnTo>
                  <a:lnTo>
                    <a:pt x="79805" y="300263"/>
                  </a:lnTo>
                  <a:lnTo>
                    <a:pt x="47194" y="275068"/>
                  </a:lnTo>
                  <a:lnTo>
                    <a:pt x="21999" y="242457"/>
                  </a:lnTo>
                  <a:lnTo>
                    <a:pt x="5755" y="203966"/>
                  </a:lnTo>
                  <a:lnTo>
                    <a:pt x="0" y="1611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636127" y="2746375"/>
            <a:ext cx="333375" cy="335280"/>
            <a:chOff x="9636127" y="2746375"/>
            <a:chExt cx="333375" cy="335280"/>
          </a:xfrm>
        </p:grpSpPr>
        <p:sp>
          <p:nvSpPr>
            <p:cNvPr id="11" name="object 11"/>
            <p:cNvSpPr/>
            <p:nvPr/>
          </p:nvSpPr>
          <p:spPr>
            <a:xfrm>
              <a:off x="9642477" y="2752725"/>
              <a:ext cx="320675" cy="322580"/>
            </a:xfrm>
            <a:custGeom>
              <a:avLst/>
              <a:gdLst/>
              <a:ahLst/>
              <a:cxnLst/>
              <a:rect l="l" t="t" r="r" b="b"/>
              <a:pathLst>
                <a:path w="320675" h="322580">
                  <a:moveTo>
                    <a:pt x="160337" y="0"/>
                  </a:moveTo>
                  <a:lnTo>
                    <a:pt x="109658" y="8214"/>
                  </a:lnTo>
                  <a:lnTo>
                    <a:pt x="65644" y="31089"/>
                  </a:lnTo>
                  <a:lnTo>
                    <a:pt x="30935" y="65969"/>
                  </a:lnTo>
                  <a:lnTo>
                    <a:pt x="8174" y="110201"/>
                  </a:lnTo>
                  <a:lnTo>
                    <a:pt x="0" y="161131"/>
                  </a:lnTo>
                  <a:lnTo>
                    <a:pt x="8174" y="212061"/>
                  </a:lnTo>
                  <a:lnTo>
                    <a:pt x="30935" y="256293"/>
                  </a:lnTo>
                  <a:lnTo>
                    <a:pt x="65644" y="291173"/>
                  </a:lnTo>
                  <a:lnTo>
                    <a:pt x="109658" y="314047"/>
                  </a:lnTo>
                  <a:lnTo>
                    <a:pt x="160337" y="322262"/>
                  </a:lnTo>
                  <a:lnTo>
                    <a:pt x="211016" y="314047"/>
                  </a:lnTo>
                  <a:lnTo>
                    <a:pt x="255030" y="291173"/>
                  </a:lnTo>
                  <a:lnTo>
                    <a:pt x="289739" y="256293"/>
                  </a:lnTo>
                  <a:lnTo>
                    <a:pt x="312500" y="212061"/>
                  </a:lnTo>
                  <a:lnTo>
                    <a:pt x="320675" y="161131"/>
                  </a:lnTo>
                  <a:lnTo>
                    <a:pt x="312500" y="110201"/>
                  </a:lnTo>
                  <a:lnTo>
                    <a:pt x="289739" y="65969"/>
                  </a:lnTo>
                  <a:lnTo>
                    <a:pt x="255030" y="31089"/>
                  </a:lnTo>
                  <a:lnTo>
                    <a:pt x="211016" y="8214"/>
                  </a:lnTo>
                  <a:lnTo>
                    <a:pt x="160337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42477" y="2752725"/>
              <a:ext cx="320675" cy="322580"/>
            </a:xfrm>
            <a:custGeom>
              <a:avLst/>
              <a:gdLst/>
              <a:ahLst/>
              <a:cxnLst/>
              <a:rect l="l" t="t" r="r" b="b"/>
              <a:pathLst>
                <a:path w="320675" h="322580">
                  <a:moveTo>
                    <a:pt x="0" y="161131"/>
                  </a:moveTo>
                  <a:lnTo>
                    <a:pt x="8174" y="110201"/>
                  </a:lnTo>
                  <a:lnTo>
                    <a:pt x="30935" y="65969"/>
                  </a:lnTo>
                  <a:lnTo>
                    <a:pt x="65644" y="31089"/>
                  </a:lnTo>
                  <a:lnTo>
                    <a:pt x="109658" y="8214"/>
                  </a:lnTo>
                  <a:lnTo>
                    <a:pt x="160337" y="0"/>
                  </a:lnTo>
                  <a:lnTo>
                    <a:pt x="211016" y="8214"/>
                  </a:lnTo>
                  <a:lnTo>
                    <a:pt x="255030" y="31089"/>
                  </a:lnTo>
                  <a:lnTo>
                    <a:pt x="289739" y="65969"/>
                  </a:lnTo>
                  <a:lnTo>
                    <a:pt x="312500" y="110201"/>
                  </a:lnTo>
                  <a:lnTo>
                    <a:pt x="320675" y="161131"/>
                  </a:lnTo>
                  <a:lnTo>
                    <a:pt x="312500" y="212061"/>
                  </a:lnTo>
                  <a:lnTo>
                    <a:pt x="289739" y="256293"/>
                  </a:lnTo>
                  <a:lnTo>
                    <a:pt x="255030" y="291173"/>
                  </a:lnTo>
                  <a:lnTo>
                    <a:pt x="211016" y="314048"/>
                  </a:lnTo>
                  <a:lnTo>
                    <a:pt x="160337" y="322263"/>
                  </a:lnTo>
                  <a:lnTo>
                    <a:pt x="109658" y="314048"/>
                  </a:lnTo>
                  <a:lnTo>
                    <a:pt x="65644" y="291173"/>
                  </a:lnTo>
                  <a:lnTo>
                    <a:pt x="30935" y="256293"/>
                  </a:lnTo>
                  <a:lnTo>
                    <a:pt x="8174" y="212061"/>
                  </a:lnTo>
                  <a:lnTo>
                    <a:pt x="0" y="1611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226677" y="2811462"/>
            <a:ext cx="269875" cy="206375"/>
            <a:chOff x="10226677" y="2811462"/>
            <a:chExt cx="269875" cy="206375"/>
          </a:xfrm>
        </p:grpSpPr>
        <p:sp>
          <p:nvSpPr>
            <p:cNvPr id="14" name="object 14"/>
            <p:cNvSpPr/>
            <p:nvPr/>
          </p:nvSpPr>
          <p:spPr>
            <a:xfrm>
              <a:off x="10233027" y="2817812"/>
              <a:ext cx="257175" cy="193675"/>
            </a:xfrm>
            <a:custGeom>
              <a:avLst/>
              <a:gdLst/>
              <a:ahLst/>
              <a:cxnLst/>
              <a:rect l="l" t="t" r="r" b="b"/>
              <a:pathLst>
                <a:path w="257175" h="193675">
                  <a:moveTo>
                    <a:pt x="192881" y="0"/>
                  </a:moveTo>
                  <a:lnTo>
                    <a:pt x="192881" y="48418"/>
                  </a:lnTo>
                  <a:lnTo>
                    <a:pt x="0" y="48418"/>
                  </a:lnTo>
                  <a:lnTo>
                    <a:pt x="0" y="145256"/>
                  </a:lnTo>
                  <a:lnTo>
                    <a:pt x="192881" y="145256"/>
                  </a:lnTo>
                  <a:lnTo>
                    <a:pt x="192881" y="193675"/>
                  </a:lnTo>
                  <a:lnTo>
                    <a:pt x="257175" y="96837"/>
                  </a:lnTo>
                  <a:lnTo>
                    <a:pt x="192881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233027" y="2817812"/>
              <a:ext cx="257175" cy="193675"/>
            </a:xfrm>
            <a:custGeom>
              <a:avLst/>
              <a:gdLst/>
              <a:ahLst/>
              <a:cxnLst/>
              <a:rect l="l" t="t" r="r" b="b"/>
              <a:pathLst>
                <a:path w="257175" h="193675">
                  <a:moveTo>
                    <a:pt x="0" y="48418"/>
                  </a:moveTo>
                  <a:lnTo>
                    <a:pt x="192880" y="48418"/>
                  </a:lnTo>
                  <a:lnTo>
                    <a:pt x="192880" y="0"/>
                  </a:lnTo>
                  <a:lnTo>
                    <a:pt x="257175" y="96837"/>
                  </a:lnTo>
                  <a:lnTo>
                    <a:pt x="192880" y="193675"/>
                  </a:lnTo>
                  <a:lnTo>
                    <a:pt x="192880" y="145256"/>
                  </a:lnTo>
                  <a:lnTo>
                    <a:pt x="0" y="145256"/>
                  </a:lnTo>
                  <a:lnTo>
                    <a:pt x="0" y="4841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698164" y="4033837"/>
            <a:ext cx="335280" cy="335280"/>
            <a:chOff x="10698164" y="4033837"/>
            <a:chExt cx="335280" cy="335280"/>
          </a:xfrm>
        </p:grpSpPr>
        <p:sp>
          <p:nvSpPr>
            <p:cNvPr id="17" name="object 17"/>
            <p:cNvSpPr/>
            <p:nvPr/>
          </p:nvSpPr>
          <p:spPr>
            <a:xfrm>
              <a:off x="10704514" y="4040187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79">
                  <a:moveTo>
                    <a:pt x="161132" y="0"/>
                  </a:moveTo>
                  <a:lnTo>
                    <a:pt x="118296" y="5755"/>
                  </a:lnTo>
                  <a:lnTo>
                    <a:pt x="79805" y="21999"/>
                  </a:lnTo>
                  <a:lnTo>
                    <a:pt x="47194" y="47194"/>
                  </a:lnTo>
                  <a:lnTo>
                    <a:pt x="21999" y="79805"/>
                  </a:lnTo>
                  <a:lnTo>
                    <a:pt x="5755" y="118296"/>
                  </a:lnTo>
                  <a:lnTo>
                    <a:pt x="0" y="161132"/>
                  </a:lnTo>
                  <a:lnTo>
                    <a:pt x="5755" y="203967"/>
                  </a:lnTo>
                  <a:lnTo>
                    <a:pt x="21999" y="242458"/>
                  </a:lnTo>
                  <a:lnTo>
                    <a:pt x="47194" y="275069"/>
                  </a:lnTo>
                  <a:lnTo>
                    <a:pt x="79805" y="300264"/>
                  </a:lnTo>
                  <a:lnTo>
                    <a:pt x="118296" y="316507"/>
                  </a:lnTo>
                  <a:lnTo>
                    <a:pt x="161132" y="322263"/>
                  </a:lnTo>
                  <a:lnTo>
                    <a:pt x="203967" y="316507"/>
                  </a:lnTo>
                  <a:lnTo>
                    <a:pt x="242458" y="300264"/>
                  </a:lnTo>
                  <a:lnTo>
                    <a:pt x="275069" y="275069"/>
                  </a:lnTo>
                  <a:lnTo>
                    <a:pt x="300264" y="242458"/>
                  </a:lnTo>
                  <a:lnTo>
                    <a:pt x="316507" y="203967"/>
                  </a:lnTo>
                  <a:lnTo>
                    <a:pt x="322263" y="161132"/>
                  </a:lnTo>
                  <a:lnTo>
                    <a:pt x="316507" y="118296"/>
                  </a:lnTo>
                  <a:lnTo>
                    <a:pt x="300264" y="79805"/>
                  </a:lnTo>
                  <a:lnTo>
                    <a:pt x="275069" y="47194"/>
                  </a:lnTo>
                  <a:lnTo>
                    <a:pt x="242458" y="21999"/>
                  </a:lnTo>
                  <a:lnTo>
                    <a:pt x="203967" y="5755"/>
                  </a:lnTo>
                  <a:lnTo>
                    <a:pt x="161132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04514" y="4040187"/>
              <a:ext cx="322580" cy="322580"/>
            </a:xfrm>
            <a:custGeom>
              <a:avLst/>
              <a:gdLst/>
              <a:ahLst/>
              <a:cxnLst/>
              <a:rect l="l" t="t" r="r" b="b"/>
              <a:pathLst>
                <a:path w="322579" h="322579">
                  <a:moveTo>
                    <a:pt x="0" y="161131"/>
                  </a:moveTo>
                  <a:lnTo>
                    <a:pt x="5755" y="118296"/>
                  </a:lnTo>
                  <a:lnTo>
                    <a:pt x="21999" y="79805"/>
                  </a:lnTo>
                  <a:lnTo>
                    <a:pt x="47194" y="47194"/>
                  </a:lnTo>
                  <a:lnTo>
                    <a:pt x="79805" y="21999"/>
                  </a:lnTo>
                  <a:lnTo>
                    <a:pt x="118296" y="5755"/>
                  </a:lnTo>
                  <a:lnTo>
                    <a:pt x="161131" y="0"/>
                  </a:lnTo>
                  <a:lnTo>
                    <a:pt x="203966" y="5755"/>
                  </a:lnTo>
                  <a:lnTo>
                    <a:pt x="242457" y="21999"/>
                  </a:lnTo>
                  <a:lnTo>
                    <a:pt x="275068" y="47194"/>
                  </a:lnTo>
                  <a:lnTo>
                    <a:pt x="300263" y="79805"/>
                  </a:lnTo>
                  <a:lnTo>
                    <a:pt x="316507" y="118296"/>
                  </a:lnTo>
                  <a:lnTo>
                    <a:pt x="322263" y="161131"/>
                  </a:lnTo>
                  <a:lnTo>
                    <a:pt x="316507" y="203966"/>
                  </a:lnTo>
                  <a:lnTo>
                    <a:pt x="300263" y="242457"/>
                  </a:lnTo>
                  <a:lnTo>
                    <a:pt x="275068" y="275068"/>
                  </a:lnTo>
                  <a:lnTo>
                    <a:pt x="242457" y="300263"/>
                  </a:lnTo>
                  <a:lnTo>
                    <a:pt x="203966" y="316507"/>
                  </a:lnTo>
                  <a:lnTo>
                    <a:pt x="161131" y="322263"/>
                  </a:lnTo>
                  <a:lnTo>
                    <a:pt x="118296" y="316507"/>
                  </a:lnTo>
                  <a:lnTo>
                    <a:pt x="79805" y="300263"/>
                  </a:lnTo>
                  <a:lnTo>
                    <a:pt x="47194" y="275068"/>
                  </a:lnTo>
                  <a:lnTo>
                    <a:pt x="21999" y="242457"/>
                  </a:lnTo>
                  <a:lnTo>
                    <a:pt x="5755" y="203966"/>
                  </a:lnTo>
                  <a:lnTo>
                    <a:pt x="0" y="1611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442450" y="3519487"/>
            <a:ext cx="720725" cy="1363980"/>
            <a:chOff x="9442450" y="3519487"/>
            <a:chExt cx="720725" cy="1363980"/>
          </a:xfrm>
        </p:grpSpPr>
        <p:sp>
          <p:nvSpPr>
            <p:cNvPr id="20" name="object 20"/>
            <p:cNvSpPr/>
            <p:nvPr/>
          </p:nvSpPr>
          <p:spPr>
            <a:xfrm>
              <a:off x="9642477" y="4040187"/>
              <a:ext cx="320675" cy="322580"/>
            </a:xfrm>
            <a:custGeom>
              <a:avLst/>
              <a:gdLst/>
              <a:ahLst/>
              <a:cxnLst/>
              <a:rect l="l" t="t" r="r" b="b"/>
              <a:pathLst>
                <a:path w="320675" h="322579">
                  <a:moveTo>
                    <a:pt x="160337" y="0"/>
                  </a:moveTo>
                  <a:lnTo>
                    <a:pt x="109658" y="8214"/>
                  </a:lnTo>
                  <a:lnTo>
                    <a:pt x="65644" y="31089"/>
                  </a:lnTo>
                  <a:lnTo>
                    <a:pt x="30935" y="65969"/>
                  </a:lnTo>
                  <a:lnTo>
                    <a:pt x="8174" y="110202"/>
                  </a:lnTo>
                  <a:lnTo>
                    <a:pt x="0" y="161132"/>
                  </a:lnTo>
                  <a:lnTo>
                    <a:pt x="8174" y="212062"/>
                  </a:lnTo>
                  <a:lnTo>
                    <a:pt x="30935" y="256294"/>
                  </a:lnTo>
                  <a:lnTo>
                    <a:pt x="65644" y="291174"/>
                  </a:lnTo>
                  <a:lnTo>
                    <a:pt x="109658" y="314049"/>
                  </a:lnTo>
                  <a:lnTo>
                    <a:pt x="160337" y="322263"/>
                  </a:lnTo>
                  <a:lnTo>
                    <a:pt x="211016" y="314049"/>
                  </a:lnTo>
                  <a:lnTo>
                    <a:pt x="255030" y="291174"/>
                  </a:lnTo>
                  <a:lnTo>
                    <a:pt x="289739" y="256294"/>
                  </a:lnTo>
                  <a:lnTo>
                    <a:pt x="312500" y="212062"/>
                  </a:lnTo>
                  <a:lnTo>
                    <a:pt x="320675" y="161132"/>
                  </a:lnTo>
                  <a:lnTo>
                    <a:pt x="312500" y="110202"/>
                  </a:lnTo>
                  <a:lnTo>
                    <a:pt x="289739" y="65969"/>
                  </a:lnTo>
                  <a:lnTo>
                    <a:pt x="255030" y="31089"/>
                  </a:lnTo>
                  <a:lnTo>
                    <a:pt x="211016" y="8214"/>
                  </a:lnTo>
                  <a:lnTo>
                    <a:pt x="160337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42477" y="4040187"/>
              <a:ext cx="320675" cy="322580"/>
            </a:xfrm>
            <a:custGeom>
              <a:avLst/>
              <a:gdLst/>
              <a:ahLst/>
              <a:cxnLst/>
              <a:rect l="l" t="t" r="r" b="b"/>
              <a:pathLst>
                <a:path w="320675" h="322579">
                  <a:moveTo>
                    <a:pt x="0" y="161131"/>
                  </a:moveTo>
                  <a:lnTo>
                    <a:pt x="8174" y="110201"/>
                  </a:lnTo>
                  <a:lnTo>
                    <a:pt x="30935" y="65969"/>
                  </a:lnTo>
                  <a:lnTo>
                    <a:pt x="65644" y="31089"/>
                  </a:lnTo>
                  <a:lnTo>
                    <a:pt x="109658" y="8214"/>
                  </a:lnTo>
                  <a:lnTo>
                    <a:pt x="160337" y="0"/>
                  </a:lnTo>
                  <a:lnTo>
                    <a:pt x="211016" y="8214"/>
                  </a:lnTo>
                  <a:lnTo>
                    <a:pt x="255030" y="31089"/>
                  </a:lnTo>
                  <a:lnTo>
                    <a:pt x="289739" y="65969"/>
                  </a:lnTo>
                  <a:lnTo>
                    <a:pt x="312500" y="110201"/>
                  </a:lnTo>
                  <a:lnTo>
                    <a:pt x="320675" y="161131"/>
                  </a:lnTo>
                  <a:lnTo>
                    <a:pt x="312500" y="212061"/>
                  </a:lnTo>
                  <a:lnTo>
                    <a:pt x="289739" y="256293"/>
                  </a:lnTo>
                  <a:lnTo>
                    <a:pt x="255030" y="291173"/>
                  </a:lnTo>
                  <a:lnTo>
                    <a:pt x="211016" y="314048"/>
                  </a:lnTo>
                  <a:lnTo>
                    <a:pt x="160337" y="322263"/>
                  </a:lnTo>
                  <a:lnTo>
                    <a:pt x="109658" y="314048"/>
                  </a:lnTo>
                  <a:lnTo>
                    <a:pt x="65644" y="291173"/>
                  </a:lnTo>
                  <a:lnTo>
                    <a:pt x="30935" y="256293"/>
                  </a:lnTo>
                  <a:lnTo>
                    <a:pt x="8174" y="212061"/>
                  </a:lnTo>
                  <a:lnTo>
                    <a:pt x="0" y="1611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42477" y="4491037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320675" h="320675">
                  <a:moveTo>
                    <a:pt x="160337" y="0"/>
                  </a:moveTo>
                  <a:lnTo>
                    <a:pt x="109658" y="8174"/>
                  </a:lnTo>
                  <a:lnTo>
                    <a:pt x="65644" y="30935"/>
                  </a:lnTo>
                  <a:lnTo>
                    <a:pt x="30935" y="65644"/>
                  </a:lnTo>
                  <a:lnTo>
                    <a:pt x="8174" y="109658"/>
                  </a:lnTo>
                  <a:lnTo>
                    <a:pt x="0" y="160337"/>
                  </a:lnTo>
                  <a:lnTo>
                    <a:pt x="8174" y="211016"/>
                  </a:lnTo>
                  <a:lnTo>
                    <a:pt x="30935" y="255030"/>
                  </a:lnTo>
                  <a:lnTo>
                    <a:pt x="65644" y="289739"/>
                  </a:lnTo>
                  <a:lnTo>
                    <a:pt x="109658" y="312500"/>
                  </a:lnTo>
                  <a:lnTo>
                    <a:pt x="160337" y="320675"/>
                  </a:lnTo>
                  <a:lnTo>
                    <a:pt x="211016" y="312500"/>
                  </a:lnTo>
                  <a:lnTo>
                    <a:pt x="255030" y="289739"/>
                  </a:lnTo>
                  <a:lnTo>
                    <a:pt x="289739" y="255030"/>
                  </a:lnTo>
                  <a:lnTo>
                    <a:pt x="312500" y="211016"/>
                  </a:lnTo>
                  <a:lnTo>
                    <a:pt x="320675" y="160337"/>
                  </a:lnTo>
                  <a:lnTo>
                    <a:pt x="312500" y="109658"/>
                  </a:lnTo>
                  <a:lnTo>
                    <a:pt x="289739" y="65644"/>
                  </a:lnTo>
                  <a:lnTo>
                    <a:pt x="255030" y="30935"/>
                  </a:lnTo>
                  <a:lnTo>
                    <a:pt x="211016" y="8174"/>
                  </a:lnTo>
                  <a:lnTo>
                    <a:pt x="160337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42477" y="4491037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320675" h="320675">
                  <a:moveTo>
                    <a:pt x="0" y="160337"/>
                  </a:moveTo>
                  <a:lnTo>
                    <a:pt x="8174" y="109658"/>
                  </a:lnTo>
                  <a:lnTo>
                    <a:pt x="30935" y="65644"/>
                  </a:lnTo>
                  <a:lnTo>
                    <a:pt x="65644" y="30935"/>
                  </a:lnTo>
                  <a:lnTo>
                    <a:pt x="109658" y="8174"/>
                  </a:lnTo>
                  <a:lnTo>
                    <a:pt x="160337" y="0"/>
                  </a:lnTo>
                  <a:lnTo>
                    <a:pt x="211016" y="8174"/>
                  </a:lnTo>
                  <a:lnTo>
                    <a:pt x="255030" y="30935"/>
                  </a:lnTo>
                  <a:lnTo>
                    <a:pt x="289739" y="65644"/>
                  </a:lnTo>
                  <a:lnTo>
                    <a:pt x="312500" y="109658"/>
                  </a:lnTo>
                  <a:lnTo>
                    <a:pt x="320675" y="160337"/>
                  </a:lnTo>
                  <a:lnTo>
                    <a:pt x="312500" y="211016"/>
                  </a:lnTo>
                  <a:lnTo>
                    <a:pt x="289739" y="255030"/>
                  </a:lnTo>
                  <a:lnTo>
                    <a:pt x="255030" y="289739"/>
                  </a:lnTo>
                  <a:lnTo>
                    <a:pt x="211016" y="312500"/>
                  </a:lnTo>
                  <a:lnTo>
                    <a:pt x="160337" y="320675"/>
                  </a:lnTo>
                  <a:lnTo>
                    <a:pt x="109658" y="312500"/>
                  </a:lnTo>
                  <a:lnTo>
                    <a:pt x="65644" y="289739"/>
                  </a:lnTo>
                  <a:lnTo>
                    <a:pt x="30935" y="255030"/>
                  </a:lnTo>
                  <a:lnTo>
                    <a:pt x="8174" y="211016"/>
                  </a:lnTo>
                  <a:lnTo>
                    <a:pt x="0" y="16033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42477" y="3589337"/>
              <a:ext cx="320675" cy="322580"/>
            </a:xfrm>
            <a:custGeom>
              <a:avLst/>
              <a:gdLst/>
              <a:ahLst/>
              <a:cxnLst/>
              <a:rect l="l" t="t" r="r" b="b"/>
              <a:pathLst>
                <a:path w="320675" h="322579">
                  <a:moveTo>
                    <a:pt x="160337" y="0"/>
                  </a:moveTo>
                  <a:lnTo>
                    <a:pt x="109658" y="8214"/>
                  </a:lnTo>
                  <a:lnTo>
                    <a:pt x="65644" y="31089"/>
                  </a:lnTo>
                  <a:lnTo>
                    <a:pt x="30935" y="65969"/>
                  </a:lnTo>
                  <a:lnTo>
                    <a:pt x="8174" y="110202"/>
                  </a:lnTo>
                  <a:lnTo>
                    <a:pt x="0" y="161132"/>
                  </a:lnTo>
                  <a:lnTo>
                    <a:pt x="8174" y="212062"/>
                  </a:lnTo>
                  <a:lnTo>
                    <a:pt x="30935" y="256294"/>
                  </a:lnTo>
                  <a:lnTo>
                    <a:pt x="65644" y="291174"/>
                  </a:lnTo>
                  <a:lnTo>
                    <a:pt x="109658" y="314049"/>
                  </a:lnTo>
                  <a:lnTo>
                    <a:pt x="160337" y="322263"/>
                  </a:lnTo>
                  <a:lnTo>
                    <a:pt x="211016" y="314049"/>
                  </a:lnTo>
                  <a:lnTo>
                    <a:pt x="255030" y="291174"/>
                  </a:lnTo>
                  <a:lnTo>
                    <a:pt x="289739" y="256294"/>
                  </a:lnTo>
                  <a:lnTo>
                    <a:pt x="312500" y="212062"/>
                  </a:lnTo>
                  <a:lnTo>
                    <a:pt x="320675" y="161132"/>
                  </a:lnTo>
                  <a:lnTo>
                    <a:pt x="312500" y="110202"/>
                  </a:lnTo>
                  <a:lnTo>
                    <a:pt x="289739" y="65969"/>
                  </a:lnTo>
                  <a:lnTo>
                    <a:pt x="255030" y="31089"/>
                  </a:lnTo>
                  <a:lnTo>
                    <a:pt x="211016" y="8214"/>
                  </a:lnTo>
                  <a:lnTo>
                    <a:pt x="160337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42477" y="3589337"/>
              <a:ext cx="320675" cy="322580"/>
            </a:xfrm>
            <a:custGeom>
              <a:avLst/>
              <a:gdLst/>
              <a:ahLst/>
              <a:cxnLst/>
              <a:rect l="l" t="t" r="r" b="b"/>
              <a:pathLst>
                <a:path w="320675" h="322579">
                  <a:moveTo>
                    <a:pt x="0" y="161131"/>
                  </a:moveTo>
                  <a:lnTo>
                    <a:pt x="8174" y="110201"/>
                  </a:lnTo>
                  <a:lnTo>
                    <a:pt x="30935" y="65969"/>
                  </a:lnTo>
                  <a:lnTo>
                    <a:pt x="65644" y="31089"/>
                  </a:lnTo>
                  <a:lnTo>
                    <a:pt x="109658" y="8214"/>
                  </a:lnTo>
                  <a:lnTo>
                    <a:pt x="160337" y="0"/>
                  </a:lnTo>
                  <a:lnTo>
                    <a:pt x="211016" y="8214"/>
                  </a:lnTo>
                  <a:lnTo>
                    <a:pt x="255030" y="31089"/>
                  </a:lnTo>
                  <a:lnTo>
                    <a:pt x="289739" y="65969"/>
                  </a:lnTo>
                  <a:lnTo>
                    <a:pt x="312500" y="110201"/>
                  </a:lnTo>
                  <a:lnTo>
                    <a:pt x="320675" y="161131"/>
                  </a:lnTo>
                  <a:lnTo>
                    <a:pt x="312500" y="212061"/>
                  </a:lnTo>
                  <a:lnTo>
                    <a:pt x="289739" y="256293"/>
                  </a:lnTo>
                  <a:lnTo>
                    <a:pt x="255030" y="291173"/>
                  </a:lnTo>
                  <a:lnTo>
                    <a:pt x="211016" y="314048"/>
                  </a:lnTo>
                  <a:lnTo>
                    <a:pt x="160337" y="322263"/>
                  </a:lnTo>
                  <a:lnTo>
                    <a:pt x="109658" y="314048"/>
                  </a:lnTo>
                  <a:lnTo>
                    <a:pt x="65644" y="291173"/>
                  </a:lnTo>
                  <a:lnTo>
                    <a:pt x="30935" y="256293"/>
                  </a:lnTo>
                  <a:lnTo>
                    <a:pt x="8174" y="212061"/>
                  </a:lnTo>
                  <a:lnTo>
                    <a:pt x="0" y="1611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99652" y="3525837"/>
              <a:ext cx="257175" cy="1351280"/>
            </a:xfrm>
            <a:custGeom>
              <a:avLst/>
              <a:gdLst/>
              <a:ahLst/>
              <a:cxnLst/>
              <a:rect l="l" t="t" r="r" b="b"/>
              <a:pathLst>
                <a:path w="257175" h="1351279">
                  <a:moveTo>
                    <a:pt x="0" y="0"/>
                  </a:moveTo>
                  <a:lnTo>
                    <a:pt x="50052" y="8847"/>
                  </a:lnTo>
                  <a:lnTo>
                    <a:pt x="90925" y="32973"/>
                  </a:lnTo>
                  <a:lnTo>
                    <a:pt x="118483" y="68758"/>
                  </a:lnTo>
                  <a:lnTo>
                    <a:pt x="128588" y="112580"/>
                  </a:lnTo>
                  <a:lnTo>
                    <a:pt x="128588" y="562901"/>
                  </a:lnTo>
                  <a:lnTo>
                    <a:pt x="138693" y="606722"/>
                  </a:lnTo>
                  <a:lnTo>
                    <a:pt x="166250" y="642507"/>
                  </a:lnTo>
                  <a:lnTo>
                    <a:pt x="207124" y="666634"/>
                  </a:lnTo>
                  <a:lnTo>
                    <a:pt x="257176" y="675481"/>
                  </a:lnTo>
                  <a:lnTo>
                    <a:pt x="207124" y="684328"/>
                  </a:lnTo>
                  <a:lnTo>
                    <a:pt x="166250" y="708455"/>
                  </a:lnTo>
                  <a:lnTo>
                    <a:pt x="138693" y="744240"/>
                  </a:lnTo>
                  <a:lnTo>
                    <a:pt x="128588" y="788061"/>
                  </a:lnTo>
                  <a:lnTo>
                    <a:pt x="128588" y="1238383"/>
                  </a:lnTo>
                  <a:lnTo>
                    <a:pt x="118483" y="1282204"/>
                  </a:lnTo>
                  <a:lnTo>
                    <a:pt x="90925" y="1317989"/>
                  </a:lnTo>
                  <a:lnTo>
                    <a:pt x="50052" y="1342115"/>
                  </a:lnTo>
                  <a:lnTo>
                    <a:pt x="0" y="135096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448800" y="3525837"/>
              <a:ext cx="257175" cy="1351280"/>
            </a:xfrm>
            <a:custGeom>
              <a:avLst/>
              <a:gdLst/>
              <a:ahLst/>
              <a:cxnLst/>
              <a:rect l="l" t="t" r="r" b="b"/>
              <a:pathLst>
                <a:path w="257175" h="1351279">
                  <a:moveTo>
                    <a:pt x="257176" y="0"/>
                  </a:moveTo>
                  <a:lnTo>
                    <a:pt x="207124" y="8847"/>
                  </a:lnTo>
                  <a:lnTo>
                    <a:pt x="166250" y="32973"/>
                  </a:lnTo>
                  <a:lnTo>
                    <a:pt x="138693" y="68758"/>
                  </a:lnTo>
                  <a:lnTo>
                    <a:pt x="128588" y="112580"/>
                  </a:lnTo>
                  <a:lnTo>
                    <a:pt x="128588" y="562901"/>
                  </a:lnTo>
                  <a:lnTo>
                    <a:pt x="118483" y="606722"/>
                  </a:lnTo>
                  <a:lnTo>
                    <a:pt x="90925" y="642507"/>
                  </a:lnTo>
                  <a:lnTo>
                    <a:pt x="50052" y="666634"/>
                  </a:lnTo>
                  <a:lnTo>
                    <a:pt x="0" y="675481"/>
                  </a:lnTo>
                  <a:lnTo>
                    <a:pt x="50052" y="684328"/>
                  </a:lnTo>
                  <a:lnTo>
                    <a:pt x="90925" y="708455"/>
                  </a:lnTo>
                  <a:lnTo>
                    <a:pt x="118483" y="744240"/>
                  </a:lnTo>
                  <a:lnTo>
                    <a:pt x="128588" y="788061"/>
                  </a:lnTo>
                  <a:lnTo>
                    <a:pt x="128588" y="1238383"/>
                  </a:lnTo>
                  <a:lnTo>
                    <a:pt x="138693" y="1282204"/>
                  </a:lnTo>
                  <a:lnTo>
                    <a:pt x="166250" y="1317989"/>
                  </a:lnTo>
                  <a:lnTo>
                    <a:pt x="207124" y="1342115"/>
                  </a:lnTo>
                  <a:lnTo>
                    <a:pt x="257176" y="135096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0226677" y="4098925"/>
            <a:ext cx="269875" cy="205104"/>
            <a:chOff x="10226677" y="4098925"/>
            <a:chExt cx="269875" cy="205104"/>
          </a:xfrm>
        </p:grpSpPr>
        <p:sp>
          <p:nvSpPr>
            <p:cNvPr id="29" name="object 29"/>
            <p:cNvSpPr/>
            <p:nvPr/>
          </p:nvSpPr>
          <p:spPr>
            <a:xfrm>
              <a:off x="10233027" y="4105275"/>
              <a:ext cx="257175" cy="192405"/>
            </a:xfrm>
            <a:custGeom>
              <a:avLst/>
              <a:gdLst/>
              <a:ahLst/>
              <a:cxnLst/>
              <a:rect l="l" t="t" r="r" b="b"/>
              <a:pathLst>
                <a:path w="257175" h="192404">
                  <a:moveTo>
                    <a:pt x="192881" y="0"/>
                  </a:moveTo>
                  <a:lnTo>
                    <a:pt x="192881" y="48022"/>
                  </a:lnTo>
                  <a:lnTo>
                    <a:pt x="0" y="48022"/>
                  </a:lnTo>
                  <a:lnTo>
                    <a:pt x="0" y="144066"/>
                  </a:lnTo>
                  <a:lnTo>
                    <a:pt x="192881" y="144066"/>
                  </a:lnTo>
                  <a:lnTo>
                    <a:pt x="192881" y="192087"/>
                  </a:lnTo>
                  <a:lnTo>
                    <a:pt x="257175" y="96043"/>
                  </a:lnTo>
                  <a:lnTo>
                    <a:pt x="192881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33027" y="4105275"/>
              <a:ext cx="257175" cy="192405"/>
            </a:xfrm>
            <a:custGeom>
              <a:avLst/>
              <a:gdLst/>
              <a:ahLst/>
              <a:cxnLst/>
              <a:rect l="l" t="t" r="r" b="b"/>
              <a:pathLst>
                <a:path w="257175" h="192404">
                  <a:moveTo>
                    <a:pt x="0" y="48022"/>
                  </a:moveTo>
                  <a:lnTo>
                    <a:pt x="192881" y="48022"/>
                  </a:lnTo>
                  <a:lnTo>
                    <a:pt x="192881" y="0"/>
                  </a:lnTo>
                  <a:lnTo>
                    <a:pt x="257175" y="96044"/>
                  </a:lnTo>
                  <a:lnTo>
                    <a:pt x="192881" y="192088"/>
                  </a:lnTo>
                  <a:lnTo>
                    <a:pt x="192881" y="144065"/>
                  </a:lnTo>
                  <a:lnTo>
                    <a:pt x="0" y="144065"/>
                  </a:lnTo>
                  <a:lnTo>
                    <a:pt x="0" y="480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9137650" y="5365629"/>
            <a:ext cx="2146300" cy="1053465"/>
            <a:chOff x="9137650" y="5365629"/>
            <a:chExt cx="2146300" cy="1053465"/>
          </a:xfrm>
        </p:grpSpPr>
        <p:sp>
          <p:nvSpPr>
            <p:cNvPr id="32" name="object 32"/>
            <p:cNvSpPr/>
            <p:nvPr/>
          </p:nvSpPr>
          <p:spPr>
            <a:xfrm>
              <a:off x="9804400" y="5371979"/>
              <a:ext cx="812800" cy="378460"/>
            </a:xfrm>
            <a:custGeom>
              <a:avLst/>
              <a:gdLst/>
              <a:ahLst/>
              <a:cxnLst/>
              <a:rect l="l" t="t" r="r" b="b"/>
              <a:pathLst>
                <a:path w="812800" h="378460">
                  <a:moveTo>
                    <a:pt x="0" y="189179"/>
                  </a:moveTo>
                  <a:lnTo>
                    <a:pt x="20718" y="129384"/>
                  </a:lnTo>
                  <a:lnTo>
                    <a:pt x="78411" y="77452"/>
                  </a:lnTo>
                  <a:lnTo>
                    <a:pt x="119031" y="55409"/>
                  </a:lnTo>
                  <a:lnTo>
                    <a:pt x="166385" y="36500"/>
                  </a:lnTo>
                  <a:lnTo>
                    <a:pt x="219635" y="21115"/>
                  </a:lnTo>
                  <a:lnTo>
                    <a:pt x="277946" y="9644"/>
                  </a:lnTo>
                  <a:lnTo>
                    <a:pt x="340479" y="2476"/>
                  </a:lnTo>
                  <a:lnTo>
                    <a:pt x="406400" y="0"/>
                  </a:lnTo>
                  <a:lnTo>
                    <a:pt x="472320" y="2476"/>
                  </a:lnTo>
                  <a:lnTo>
                    <a:pt x="534853" y="9644"/>
                  </a:lnTo>
                  <a:lnTo>
                    <a:pt x="593164" y="21115"/>
                  </a:lnTo>
                  <a:lnTo>
                    <a:pt x="646414" y="36500"/>
                  </a:lnTo>
                  <a:lnTo>
                    <a:pt x="693768" y="55409"/>
                  </a:lnTo>
                  <a:lnTo>
                    <a:pt x="734388" y="77452"/>
                  </a:lnTo>
                  <a:lnTo>
                    <a:pt x="767438" y="102240"/>
                  </a:lnTo>
                  <a:lnTo>
                    <a:pt x="807480" y="158493"/>
                  </a:lnTo>
                  <a:lnTo>
                    <a:pt x="812800" y="189179"/>
                  </a:lnTo>
                  <a:lnTo>
                    <a:pt x="807480" y="219865"/>
                  </a:lnTo>
                  <a:lnTo>
                    <a:pt x="767438" y="276118"/>
                  </a:lnTo>
                  <a:lnTo>
                    <a:pt x="734388" y="300906"/>
                  </a:lnTo>
                  <a:lnTo>
                    <a:pt x="693768" y="322949"/>
                  </a:lnTo>
                  <a:lnTo>
                    <a:pt x="646414" y="341858"/>
                  </a:lnTo>
                  <a:lnTo>
                    <a:pt x="593164" y="357243"/>
                  </a:lnTo>
                  <a:lnTo>
                    <a:pt x="534853" y="368714"/>
                  </a:lnTo>
                  <a:lnTo>
                    <a:pt x="472320" y="375882"/>
                  </a:lnTo>
                  <a:lnTo>
                    <a:pt x="406400" y="378359"/>
                  </a:lnTo>
                  <a:lnTo>
                    <a:pt x="340479" y="375882"/>
                  </a:lnTo>
                  <a:lnTo>
                    <a:pt x="277946" y="368714"/>
                  </a:lnTo>
                  <a:lnTo>
                    <a:pt x="219635" y="357243"/>
                  </a:lnTo>
                  <a:lnTo>
                    <a:pt x="166385" y="341858"/>
                  </a:lnTo>
                  <a:lnTo>
                    <a:pt x="119031" y="322949"/>
                  </a:lnTo>
                  <a:lnTo>
                    <a:pt x="78411" y="300906"/>
                  </a:lnTo>
                  <a:lnTo>
                    <a:pt x="45361" y="276118"/>
                  </a:lnTo>
                  <a:lnTo>
                    <a:pt x="5319" y="219865"/>
                  </a:lnTo>
                  <a:lnTo>
                    <a:pt x="0" y="18917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44000" y="6034107"/>
              <a:ext cx="812800" cy="378460"/>
            </a:xfrm>
            <a:custGeom>
              <a:avLst/>
              <a:gdLst/>
              <a:ahLst/>
              <a:cxnLst/>
              <a:rect l="l" t="t" r="r" b="b"/>
              <a:pathLst>
                <a:path w="812800" h="378460">
                  <a:moveTo>
                    <a:pt x="0" y="189179"/>
                  </a:moveTo>
                  <a:lnTo>
                    <a:pt x="20718" y="129384"/>
                  </a:lnTo>
                  <a:lnTo>
                    <a:pt x="78411" y="77452"/>
                  </a:lnTo>
                  <a:lnTo>
                    <a:pt x="119031" y="55409"/>
                  </a:lnTo>
                  <a:lnTo>
                    <a:pt x="166385" y="36500"/>
                  </a:lnTo>
                  <a:lnTo>
                    <a:pt x="219635" y="21115"/>
                  </a:lnTo>
                  <a:lnTo>
                    <a:pt x="277946" y="9644"/>
                  </a:lnTo>
                  <a:lnTo>
                    <a:pt x="340479" y="2476"/>
                  </a:lnTo>
                  <a:lnTo>
                    <a:pt x="406400" y="0"/>
                  </a:lnTo>
                  <a:lnTo>
                    <a:pt x="472320" y="2476"/>
                  </a:lnTo>
                  <a:lnTo>
                    <a:pt x="534853" y="9644"/>
                  </a:lnTo>
                  <a:lnTo>
                    <a:pt x="593164" y="21115"/>
                  </a:lnTo>
                  <a:lnTo>
                    <a:pt x="646414" y="36500"/>
                  </a:lnTo>
                  <a:lnTo>
                    <a:pt x="693768" y="55409"/>
                  </a:lnTo>
                  <a:lnTo>
                    <a:pt x="734388" y="77452"/>
                  </a:lnTo>
                  <a:lnTo>
                    <a:pt x="767438" y="102240"/>
                  </a:lnTo>
                  <a:lnTo>
                    <a:pt x="807480" y="158493"/>
                  </a:lnTo>
                  <a:lnTo>
                    <a:pt x="812800" y="189179"/>
                  </a:lnTo>
                  <a:lnTo>
                    <a:pt x="807480" y="219865"/>
                  </a:lnTo>
                  <a:lnTo>
                    <a:pt x="767438" y="276118"/>
                  </a:lnTo>
                  <a:lnTo>
                    <a:pt x="734388" y="300906"/>
                  </a:lnTo>
                  <a:lnTo>
                    <a:pt x="693768" y="322949"/>
                  </a:lnTo>
                  <a:lnTo>
                    <a:pt x="646414" y="341858"/>
                  </a:lnTo>
                  <a:lnTo>
                    <a:pt x="593164" y="357243"/>
                  </a:lnTo>
                  <a:lnTo>
                    <a:pt x="534853" y="368714"/>
                  </a:lnTo>
                  <a:lnTo>
                    <a:pt x="472320" y="375882"/>
                  </a:lnTo>
                  <a:lnTo>
                    <a:pt x="406400" y="378359"/>
                  </a:lnTo>
                  <a:lnTo>
                    <a:pt x="340479" y="375882"/>
                  </a:lnTo>
                  <a:lnTo>
                    <a:pt x="277946" y="368714"/>
                  </a:lnTo>
                  <a:lnTo>
                    <a:pt x="219635" y="357243"/>
                  </a:lnTo>
                  <a:lnTo>
                    <a:pt x="166385" y="341858"/>
                  </a:lnTo>
                  <a:lnTo>
                    <a:pt x="119031" y="322949"/>
                  </a:lnTo>
                  <a:lnTo>
                    <a:pt x="78411" y="300906"/>
                  </a:lnTo>
                  <a:lnTo>
                    <a:pt x="45361" y="276118"/>
                  </a:lnTo>
                  <a:lnTo>
                    <a:pt x="5319" y="219865"/>
                  </a:lnTo>
                  <a:lnTo>
                    <a:pt x="0" y="18917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00142" y="5750339"/>
              <a:ext cx="612140" cy="283845"/>
            </a:xfrm>
            <a:custGeom>
              <a:avLst/>
              <a:gdLst/>
              <a:ahLst/>
              <a:cxnLst/>
              <a:rect l="l" t="t" r="r" b="b"/>
              <a:pathLst>
                <a:path w="612140" h="283845">
                  <a:moveTo>
                    <a:pt x="611717" y="0"/>
                  </a:moveTo>
                  <a:lnTo>
                    <a:pt x="0" y="2837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64800" y="6034107"/>
              <a:ext cx="812800" cy="378460"/>
            </a:xfrm>
            <a:custGeom>
              <a:avLst/>
              <a:gdLst/>
              <a:ahLst/>
              <a:cxnLst/>
              <a:rect l="l" t="t" r="r" b="b"/>
              <a:pathLst>
                <a:path w="812800" h="378460">
                  <a:moveTo>
                    <a:pt x="0" y="189179"/>
                  </a:moveTo>
                  <a:lnTo>
                    <a:pt x="20718" y="129384"/>
                  </a:lnTo>
                  <a:lnTo>
                    <a:pt x="78411" y="77452"/>
                  </a:lnTo>
                  <a:lnTo>
                    <a:pt x="119031" y="55409"/>
                  </a:lnTo>
                  <a:lnTo>
                    <a:pt x="166385" y="36500"/>
                  </a:lnTo>
                  <a:lnTo>
                    <a:pt x="219635" y="21115"/>
                  </a:lnTo>
                  <a:lnTo>
                    <a:pt x="277946" y="9644"/>
                  </a:lnTo>
                  <a:lnTo>
                    <a:pt x="340479" y="2476"/>
                  </a:lnTo>
                  <a:lnTo>
                    <a:pt x="406400" y="0"/>
                  </a:lnTo>
                  <a:lnTo>
                    <a:pt x="472320" y="2476"/>
                  </a:lnTo>
                  <a:lnTo>
                    <a:pt x="534853" y="9644"/>
                  </a:lnTo>
                  <a:lnTo>
                    <a:pt x="593164" y="21115"/>
                  </a:lnTo>
                  <a:lnTo>
                    <a:pt x="646414" y="36500"/>
                  </a:lnTo>
                  <a:lnTo>
                    <a:pt x="693768" y="55409"/>
                  </a:lnTo>
                  <a:lnTo>
                    <a:pt x="734388" y="77452"/>
                  </a:lnTo>
                  <a:lnTo>
                    <a:pt x="767438" y="102240"/>
                  </a:lnTo>
                  <a:lnTo>
                    <a:pt x="807480" y="158493"/>
                  </a:lnTo>
                  <a:lnTo>
                    <a:pt x="812800" y="189179"/>
                  </a:lnTo>
                  <a:lnTo>
                    <a:pt x="807480" y="219865"/>
                  </a:lnTo>
                  <a:lnTo>
                    <a:pt x="767438" y="276118"/>
                  </a:lnTo>
                  <a:lnTo>
                    <a:pt x="734388" y="300906"/>
                  </a:lnTo>
                  <a:lnTo>
                    <a:pt x="693768" y="322949"/>
                  </a:lnTo>
                  <a:lnTo>
                    <a:pt x="646414" y="341858"/>
                  </a:lnTo>
                  <a:lnTo>
                    <a:pt x="593164" y="357243"/>
                  </a:lnTo>
                  <a:lnTo>
                    <a:pt x="534853" y="368714"/>
                  </a:lnTo>
                  <a:lnTo>
                    <a:pt x="472320" y="375882"/>
                  </a:lnTo>
                  <a:lnTo>
                    <a:pt x="406400" y="378359"/>
                  </a:lnTo>
                  <a:lnTo>
                    <a:pt x="340479" y="375882"/>
                  </a:lnTo>
                  <a:lnTo>
                    <a:pt x="277946" y="368714"/>
                  </a:lnTo>
                  <a:lnTo>
                    <a:pt x="219635" y="357243"/>
                  </a:lnTo>
                  <a:lnTo>
                    <a:pt x="166385" y="341858"/>
                  </a:lnTo>
                  <a:lnTo>
                    <a:pt x="119031" y="322949"/>
                  </a:lnTo>
                  <a:lnTo>
                    <a:pt x="78411" y="300906"/>
                  </a:lnTo>
                  <a:lnTo>
                    <a:pt x="45361" y="276118"/>
                  </a:lnTo>
                  <a:lnTo>
                    <a:pt x="5319" y="219865"/>
                  </a:lnTo>
                  <a:lnTo>
                    <a:pt x="0" y="18917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210800" y="5750339"/>
              <a:ext cx="558800" cy="283845"/>
            </a:xfrm>
            <a:custGeom>
              <a:avLst/>
              <a:gdLst/>
              <a:ahLst/>
              <a:cxnLst/>
              <a:rect l="l" t="t" r="r" b="b"/>
              <a:pathLst>
                <a:path w="558800" h="283845">
                  <a:moveTo>
                    <a:pt x="0" y="0"/>
                  </a:moveTo>
                  <a:lnTo>
                    <a:pt x="558800" y="2837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956800" y="6223288"/>
              <a:ext cx="508000" cy="1270"/>
            </a:xfrm>
            <a:custGeom>
              <a:avLst/>
              <a:gdLst/>
              <a:ahLst/>
              <a:cxnLst/>
              <a:rect l="l" t="t" r="r" b="b"/>
              <a:pathLst>
                <a:path w="508000" h="1270">
                  <a:moveTo>
                    <a:pt x="0" y="0"/>
                  </a:moveTo>
                  <a:lnTo>
                    <a:pt x="508000" y="98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48077" y="6153159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156117" y="0"/>
                  </a:moveTo>
                  <a:lnTo>
                    <a:pt x="0" y="0"/>
                  </a:lnTo>
                  <a:lnTo>
                    <a:pt x="0" y="156236"/>
                  </a:lnTo>
                  <a:lnTo>
                    <a:pt x="156117" y="156236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48077" y="6153159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0" y="0"/>
                  </a:moveTo>
                  <a:lnTo>
                    <a:pt x="156117" y="0"/>
                  </a:lnTo>
                  <a:lnTo>
                    <a:pt x="156117" y="156236"/>
                  </a:lnTo>
                  <a:lnTo>
                    <a:pt x="0" y="1562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601092" y="6153159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156117" y="0"/>
                  </a:moveTo>
                  <a:lnTo>
                    <a:pt x="0" y="0"/>
                  </a:lnTo>
                  <a:lnTo>
                    <a:pt x="0" y="156236"/>
                  </a:lnTo>
                  <a:lnTo>
                    <a:pt x="156117" y="156236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601092" y="6153159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0" y="0"/>
                  </a:moveTo>
                  <a:lnTo>
                    <a:pt x="156117" y="0"/>
                  </a:lnTo>
                  <a:lnTo>
                    <a:pt x="156117" y="156236"/>
                  </a:lnTo>
                  <a:lnTo>
                    <a:pt x="0" y="1562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24585" y="5476137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156117" y="0"/>
                  </a:moveTo>
                  <a:lnTo>
                    <a:pt x="0" y="0"/>
                  </a:lnTo>
                  <a:lnTo>
                    <a:pt x="0" y="156236"/>
                  </a:lnTo>
                  <a:lnTo>
                    <a:pt x="156117" y="156236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24585" y="5476137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0" y="0"/>
                  </a:moveTo>
                  <a:lnTo>
                    <a:pt x="156117" y="0"/>
                  </a:lnTo>
                  <a:lnTo>
                    <a:pt x="156117" y="156236"/>
                  </a:lnTo>
                  <a:lnTo>
                    <a:pt x="0" y="1562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40897" y="5476137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156117" y="0"/>
                  </a:moveTo>
                  <a:lnTo>
                    <a:pt x="0" y="0"/>
                  </a:lnTo>
                  <a:lnTo>
                    <a:pt x="0" y="156236"/>
                  </a:lnTo>
                  <a:lnTo>
                    <a:pt x="156117" y="156236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40897" y="5476137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0" y="0"/>
                  </a:moveTo>
                  <a:lnTo>
                    <a:pt x="156117" y="0"/>
                  </a:lnTo>
                  <a:lnTo>
                    <a:pt x="156117" y="156236"/>
                  </a:lnTo>
                  <a:lnTo>
                    <a:pt x="0" y="1562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664390" y="6153159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156117" y="0"/>
                  </a:moveTo>
                  <a:lnTo>
                    <a:pt x="0" y="0"/>
                  </a:lnTo>
                  <a:lnTo>
                    <a:pt x="0" y="156236"/>
                  </a:lnTo>
                  <a:lnTo>
                    <a:pt x="156117" y="156236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664390" y="6153159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0" y="0"/>
                  </a:moveTo>
                  <a:lnTo>
                    <a:pt x="156117" y="0"/>
                  </a:lnTo>
                  <a:lnTo>
                    <a:pt x="156117" y="156236"/>
                  </a:lnTo>
                  <a:lnTo>
                    <a:pt x="0" y="1562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017405" y="6153159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156117" y="0"/>
                  </a:moveTo>
                  <a:lnTo>
                    <a:pt x="0" y="0"/>
                  </a:lnTo>
                  <a:lnTo>
                    <a:pt x="0" y="156236"/>
                  </a:lnTo>
                  <a:lnTo>
                    <a:pt x="156117" y="156236"/>
                  </a:lnTo>
                  <a:lnTo>
                    <a:pt x="156117" y="0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017405" y="6153159"/>
              <a:ext cx="156210" cy="156845"/>
            </a:xfrm>
            <a:custGeom>
              <a:avLst/>
              <a:gdLst/>
              <a:ahLst/>
              <a:cxnLst/>
              <a:rect l="l" t="t" r="r" b="b"/>
              <a:pathLst>
                <a:path w="156209" h="156845">
                  <a:moveTo>
                    <a:pt x="0" y="0"/>
                  </a:moveTo>
                  <a:lnTo>
                    <a:pt x="156117" y="0"/>
                  </a:lnTo>
                  <a:lnTo>
                    <a:pt x="156117" y="156236"/>
                  </a:lnTo>
                  <a:lnTo>
                    <a:pt x="0" y="1562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703" y="1334365"/>
            <a:ext cx="10639097" cy="484259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400" dirty="0"/>
              <a:t>Tree search keeps unexplored alternatives on the frontier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Quiz</a:t>
            </a:r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2611" y="135636"/>
            <a:ext cx="5946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1895" algn="l"/>
              </a:tabLst>
            </a:pPr>
            <a:r>
              <a:rPr spc="-10" dirty="0"/>
              <a:t>Example:</a:t>
            </a:r>
            <a:r>
              <a:rPr dirty="0"/>
              <a:t>	Map</a:t>
            </a:r>
            <a:r>
              <a:rPr spc="5" dirty="0"/>
              <a:t> </a:t>
            </a:r>
            <a:r>
              <a:rPr spc="-10" dirty="0"/>
              <a:t>Coloring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0020" y="1265012"/>
            <a:ext cx="2957726" cy="24372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5539" y="1429869"/>
            <a:ext cx="4255722" cy="2404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2756" y="2144272"/>
            <a:ext cx="3006568" cy="2805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4050" y="5706764"/>
            <a:ext cx="5960363" cy="6132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86583" y="3672840"/>
            <a:ext cx="1197864" cy="228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62200" y="4224528"/>
            <a:ext cx="4754880" cy="24688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9735" y="1316228"/>
            <a:ext cx="5756275" cy="408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spc="-10" dirty="0">
                <a:latin typeface="Palatino Linotype"/>
                <a:cs typeface="Palatino Linotype"/>
              </a:rPr>
              <a:t>Variables:</a:t>
            </a:r>
            <a:endParaRPr sz="240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endParaRPr sz="2150" dirty="0"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spc="-10" dirty="0">
                <a:latin typeface="Palatino Linotype"/>
                <a:cs typeface="Palatino Linotype"/>
              </a:rPr>
              <a:t>Domains:</a:t>
            </a:r>
            <a:endParaRPr sz="240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33399"/>
              </a:buClr>
              <a:buFont typeface="Courier New"/>
              <a:buChar char="o"/>
            </a:pPr>
            <a:endParaRPr sz="2500" dirty="0">
              <a:latin typeface="Palatino Linotype"/>
              <a:cs typeface="Palatino Linotype"/>
            </a:endParaRPr>
          </a:p>
          <a:p>
            <a:pPr marL="355600" marR="5080" indent="-342900">
              <a:lnSpc>
                <a:spcPts val="2300"/>
              </a:lnSpc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Constraints: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adjacent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regions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must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20" dirty="0">
                <a:latin typeface="Palatino Linotype"/>
                <a:cs typeface="Palatino Linotype"/>
              </a:rPr>
              <a:t>have </a:t>
            </a:r>
            <a:r>
              <a:rPr sz="2400" dirty="0">
                <a:latin typeface="Palatino Linotype"/>
                <a:cs typeface="Palatino Linotype"/>
              </a:rPr>
              <a:t>different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colors</a:t>
            </a:r>
            <a:endParaRPr sz="2400" dirty="0">
              <a:latin typeface="Palatino Linotype"/>
              <a:cs typeface="Palatino Linotype"/>
            </a:endParaRPr>
          </a:p>
          <a:p>
            <a:pPr marL="850900">
              <a:lnSpc>
                <a:spcPct val="100000"/>
              </a:lnSpc>
              <a:spcBef>
                <a:spcPts val="1195"/>
              </a:spcBef>
            </a:pPr>
            <a:r>
              <a:rPr sz="2000" spc="-10" dirty="0">
                <a:latin typeface="Calibri"/>
                <a:cs typeface="Calibri"/>
              </a:rPr>
              <a:t>Implicit:</a:t>
            </a:r>
            <a:endParaRPr sz="2000" dirty="0">
              <a:latin typeface="Calibri"/>
              <a:cs typeface="Calibri"/>
            </a:endParaRPr>
          </a:p>
          <a:p>
            <a:pPr marL="850900">
              <a:lnSpc>
                <a:spcPct val="100000"/>
              </a:lnSpc>
              <a:spcBef>
                <a:spcPts val="1939"/>
              </a:spcBef>
            </a:pPr>
            <a:r>
              <a:rPr sz="2000" spc="-10" dirty="0">
                <a:latin typeface="Calibri"/>
                <a:cs typeface="Calibri"/>
              </a:rPr>
              <a:t>Explicit: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Calibri"/>
              <a:cs typeface="Calibri"/>
            </a:endParaRPr>
          </a:p>
          <a:p>
            <a:pPr marL="355600" marR="101600" indent="-342900">
              <a:lnSpc>
                <a:spcPts val="2300"/>
              </a:lnSpc>
              <a:spcBef>
                <a:spcPts val="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Solutions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are assignments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satisfying </a:t>
            </a:r>
            <a:r>
              <a:rPr sz="2400" spc="-25" dirty="0">
                <a:latin typeface="Palatino Linotype"/>
                <a:cs typeface="Palatino Linotype"/>
              </a:rPr>
              <a:t>all </a:t>
            </a:r>
            <a:r>
              <a:rPr sz="2400" dirty="0">
                <a:latin typeface="Palatino Linotype"/>
                <a:cs typeface="Palatino Linotype"/>
              </a:rPr>
              <a:t>constraints,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e.g.:</a:t>
            </a:r>
            <a:endParaRPr sz="2400" dirty="0">
              <a:latin typeface="Palatino Linotype"/>
              <a:cs typeface="Palatino Linotyp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15656" y="4236720"/>
            <a:ext cx="3761232" cy="19629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3512820">
              <a:lnSpc>
                <a:spcPct val="100000"/>
              </a:lnSpc>
              <a:spcBef>
                <a:spcPts val="100"/>
              </a:spcBef>
            </a:pPr>
            <a:r>
              <a:rPr dirty="0"/>
              <a:t>Constraint</a:t>
            </a:r>
            <a:r>
              <a:rPr spc="-20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133" y="1710913"/>
            <a:ext cx="4621173" cy="40471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667" rIns="0" bIns="0" rtlCol="0">
            <a:spAutoFit/>
          </a:bodyPr>
          <a:lstStyle/>
          <a:p>
            <a:pPr marL="3512820">
              <a:lnSpc>
                <a:spcPct val="100000"/>
              </a:lnSpc>
              <a:spcBef>
                <a:spcPts val="100"/>
              </a:spcBef>
            </a:pPr>
            <a:r>
              <a:rPr dirty="0"/>
              <a:t>Constraint</a:t>
            </a:r>
            <a:r>
              <a:rPr spc="-2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5" y="1569211"/>
            <a:ext cx="6737350" cy="332676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422275" indent="-342900">
              <a:lnSpc>
                <a:spcPts val="2590"/>
              </a:lnSpc>
              <a:spcBef>
                <a:spcPts val="42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Binary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CSP: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each constraint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relates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(at</a:t>
            </a:r>
            <a:r>
              <a:rPr sz="2400" spc="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most) </a:t>
            </a:r>
            <a:r>
              <a:rPr sz="2400" dirty="0">
                <a:latin typeface="Palatino Linotype"/>
                <a:cs typeface="Palatino Linotype"/>
              </a:rPr>
              <a:t>two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variables</a:t>
            </a:r>
            <a:endParaRPr sz="2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3399"/>
              </a:buClr>
              <a:buFont typeface="Courier New"/>
              <a:buChar char="o"/>
            </a:pPr>
            <a:endParaRPr sz="2800">
              <a:latin typeface="Palatino Linotype"/>
              <a:cs typeface="Palatino Linotype"/>
            </a:endParaRPr>
          </a:p>
          <a:p>
            <a:pPr marL="355600" marR="351790" indent="-342900">
              <a:lnSpc>
                <a:spcPts val="2590"/>
              </a:lnSpc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Binary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constraint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graph: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nodes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are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variables, </a:t>
            </a:r>
            <a:r>
              <a:rPr sz="2400" dirty="0">
                <a:latin typeface="Palatino Linotype"/>
                <a:cs typeface="Palatino Linotype"/>
              </a:rPr>
              <a:t>arcs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show</a:t>
            </a:r>
            <a:r>
              <a:rPr sz="2400" spc="-10" dirty="0">
                <a:latin typeface="Palatino Linotype"/>
                <a:cs typeface="Palatino Linotype"/>
              </a:rPr>
              <a:t> constraints</a:t>
            </a:r>
            <a:endParaRPr sz="2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33399"/>
              </a:buClr>
              <a:buFont typeface="Courier New"/>
              <a:buChar char="o"/>
            </a:pPr>
            <a:endParaRPr sz="2700">
              <a:latin typeface="Palatino Linotype"/>
              <a:cs typeface="Palatino Linotype"/>
            </a:endParaRPr>
          </a:p>
          <a:p>
            <a:pPr marL="355600" marR="5080" indent="-342900">
              <a:lnSpc>
                <a:spcPct val="90400"/>
              </a:lnSpc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Palatino Linotype"/>
                <a:cs typeface="Palatino Linotype"/>
              </a:rPr>
              <a:t>General-purpose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CSP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algorithms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use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the </a:t>
            </a:r>
            <a:r>
              <a:rPr sz="2400" spc="-10" dirty="0">
                <a:latin typeface="Palatino Linotype"/>
                <a:cs typeface="Palatino Linotype"/>
              </a:rPr>
              <a:t>graph </a:t>
            </a:r>
            <a:r>
              <a:rPr sz="2400" dirty="0">
                <a:latin typeface="Palatino Linotype"/>
                <a:cs typeface="Palatino Linotype"/>
              </a:rPr>
              <a:t>structure</a:t>
            </a:r>
            <a:r>
              <a:rPr sz="2400" spc="-1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to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speed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up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search.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E.g.,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Tasmania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25" dirty="0">
                <a:latin typeface="Palatino Linotype"/>
                <a:cs typeface="Palatino Linotype"/>
              </a:rPr>
              <a:t>is </a:t>
            </a:r>
            <a:r>
              <a:rPr sz="2400" dirty="0">
                <a:latin typeface="Palatino Linotype"/>
                <a:cs typeface="Palatino Linotype"/>
              </a:rPr>
              <a:t>an</a:t>
            </a:r>
            <a:r>
              <a:rPr sz="2400" spc="-20" dirty="0">
                <a:latin typeface="Palatino Linotype"/>
                <a:cs typeface="Palatino Linotype"/>
              </a:rPr>
              <a:t> </a:t>
            </a:r>
            <a:r>
              <a:rPr sz="2400" dirty="0">
                <a:latin typeface="Palatino Linotype"/>
                <a:cs typeface="Palatino Linotype"/>
              </a:rPr>
              <a:t>independent</a:t>
            </a:r>
            <a:r>
              <a:rPr sz="2400" spc="-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subproblem!</a:t>
            </a:r>
            <a:endParaRPr sz="24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4555" y="1676904"/>
            <a:ext cx="3201561" cy="28038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5687" y="135636"/>
            <a:ext cx="5000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1895" algn="l"/>
              </a:tabLst>
            </a:pPr>
            <a:r>
              <a:rPr spc="-10" dirty="0"/>
              <a:t>Example:</a:t>
            </a:r>
            <a:r>
              <a:rPr dirty="0"/>
              <a:t>	N-</a:t>
            </a:r>
            <a:r>
              <a:rPr spc="-10" dirty="0"/>
              <a:t>Queens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5" y="1295037"/>
            <a:ext cx="3020060" cy="21482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Clr>
                <a:srgbClr val="333399"/>
              </a:buClr>
              <a:buFont typeface="Courier New"/>
              <a:buChar char="o"/>
              <a:tabLst>
                <a:tab pos="355600" algn="l"/>
              </a:tabLst>
            </a:pPr>
            <a:r>
              <a:rPr sz="3200" dirty="0">
                <a:latin typeface="Palatino Linotype"/>
                <a:cs typeface="Palatino Linotype"/>
              </a:rPr>
              <a:t>Formulation</a:t>
            </a:r>
            <a:r>
              <a:rPr sz="3200" spc="-5" dirty="0">
                <a:latin typeface="Palatino Linotype"/>
                <a:cs typeface="Palatino Linotype"/>
              </a:rPr>
              <a:t> </a:t>
            </a:r>
            <a:r>
              <a:rPr sz="3200" spc="-25" dirty="0">
                <a:latin typeface="Palatino Linotype"/>
                <a:cs typeface="Palatino Linotype"/>
              </a:rPr>
              <a:t>1:</a:t>
            </a:r>
            <a:endParaRPr sz="3200">
              <a:latin typeface="Palatino Linotype"/>
              <a:cs typeface="Palatino Linotype"/>
            </a:endParaRPr>
          </a:p>
          <a:p>
            <a:pPr marL="755650" lvl="1" indent="-28575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Variables:</a:t>
            </a:r>
            <a:endParaRPr sz="2800">
              <a:latin typeface="Palatino Linotype"/>
              <a:cs typeface="Palatino Linotype"/>
            </a:endParaRPr>
          </a:p>
          <a:p>
            <a:pPr marL="755650" lvl="1" indent="-285750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Domains:</a:t>
            </a:r>
            <a:endParaRPr sz="2800">
              <a:latin typeface="Palatino Linotype"/>
              <a:cs typeface="Palatino Linotype"/>
            </a:endParaRPr>
          </a:p>
          <a:p>
            <a:pPr marL="755650" lvl="1" indent="-285750">
              <a:lnSpc>
                <a:spcPct val="100000"/>
              </a:lnSpc>
              <a:spcBef>
                <a:spcPts val="625"/>
              </a:spcBef>
              <a:buClr>
                <a:srgbClr val="000000"/>
              </a:buClr>
              <a:buFont typeface="Courier New"/>
              <a:buChar char="o"/>
              <a:tabLst>
                <a:tab pos="755650" algn="l"/>
              </a:tabLst>
            </a:pPr>
            <a:r>
              <a:rPr sz="2800" spc="-10" dirty="0">
                <a:solidFill>
                  <a:srgbClr val="404040"/>
                </a:solidFill>
                <a:latin typeface="Palatino Linotype"/>
                <a:cs typeface="Palatino Linotype"/>
              </a:rPr>
              <a:t>Constraints</a:t>
            </a:r>
            <a:endParaRPr sz="28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0471" y="1560575"/>
            <a:ext cx="1959863" cy="19537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7155" y="2638469"/>
            <a:ext cx="826554" cy="3137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55197" y="2146012"/>
            <a:ext cx="467721" cy="33341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00682" y="4584502"/>
            <a:ext cx="1738695" cy="6885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6179" y="4136351"/>
            <a:ext cx="6127719" cy="3575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49183" y="1554480"/>
            <a:ext cx="3962400" cy="18745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6178" y="4582434"/>
            <a:ext cx="6991727" cy="12481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7787</TotalTime>
  <Words>1964</Words>
  <Application>Microsoft Office PowerPoint</Application>
  <PresentationFormat>Widescreen</PresentationFormat>
  <Paragraphs>350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Palatino Linotype</vt:lpstr>
      <vt:lpstr>Symbol</vt:lpstr>
      <vt:lpstr>Times New Roman</vt:lpstr>
      <vt:lpstr>Office Theme</vt:lpstr>
      <vt:lpstr>CMPT310: Artificial Intelligence </vt:lpstr>
      <vt:lpstr>Constraint Satisfaction Problems </vt:lpstr>
      <vt:lpstr>What is Search For?</vt:lpstr>
      <vt:lpstr>Constraint Satisfaction Problems</vt:lpstr>
      <vt:lpstr>CSP Examples</vt:lpstr>
      <vt:lpstr>Example: Map Coloring</vt:lpstr>
      <vt:lpstr>Constraint Graphs</vt:lpstr>
      <vt:lpstr>Constraint Graphs</vt:lpstr>
      <vt:lpstr>Example: N-Queens</vt:lpstr>
      <vt:lpstr>Example: N-Queens</vt:lpstr>
      <vt:lpstr>Example: Sudoku</vt:lpstr>
      <vt:lpstr>Varieties of CSPs</vt:lpstr>
      <vt:lpstr>Varieties of Constraints</vt:lpstr>
      <vt:lpstr>Real-World CSPs</vt:lpstr>
      <vt:lpstr>Standard Search Formulation</vt:lpstr>
      <vt:lpstr>Naïve BFS or DFS won’t work:</vt:lpstr>
      <vt:lpstr>Backtracking Search</vt:lpstr>
      <vt:lpstr>Backtracking Search</vt:lpstr>
      <vt:lpstr>Backtracking Example</vt:lpstr>
      <vt:lpstr>Backtracking Search</vt:lpstr>
      <vt:lpstr>Improving Backtracking</vt:lpstr>
      <vt:lpstr>Filtering</vt:lpstr>
      <vt:lpstr>Filtering: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Ordering: Minimum Remaining Values</vt:lpstr>
      <vt:lpstr>Ordering: Least Constraining Value</vt:lpstr>
      <vt:lpstr>Limitations of Arc Consistency</vt:lpstr>
      <vt:lpstr>Problem Structure</vt:lpstr>
      <vt:lpstr>Iterative Algorithms for CSPs</vt:lpstr>
      <vt:lpstr>Example: 4-Queens</vt:lpstr>
      <vt:lpstr>Performance of Min-Conflicts</vt:lpstr>
      <vt:lpstr>Summary: CSPs</vt:lpstr>
      <vt:lpstr>K-Consistency</vt:lpstr>
      <vt:lpstr>K-Consistency</vt:lpstr>
      <vt:lpstr>Local Search</vt:lpstr>
      <vt:lpstr>Local Search</vt:lpstr>
      <vt:lpstr>Hill Climbing</vt:lpstr>
      <vt:lpstr>Hill Climbing Diagram</vt:lpstr>
      <vt:lpstr>Hill Climbing 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CMPT310: Artificial Intelligence </dc:title>
  <dc:creator>A. Reza Nezami</dc:creator>
  <cp:lastModifiedBy>Reza Nezami</cp:lastModifiedBy>
  <cp:revision>70</cp:revision>
  <dcterms:created xsi:type="dcterms:W3CDTF">2023-05-14T03:27:46Z</dcterms:created>
  <dcterms:modified xsi:type="dcterms:W3CDTF">2023-06-15T04:29:47Z</dcterms:modified>
</cp:coreProperties>
</file>